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5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75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50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8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2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8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16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8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3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8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39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D4935-659A-4C56-BC92-22E311E65B33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9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750" y="3017837"/>
            <a:ext cx="3829050" cy="3382963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God</a:t>
            </a:r>
          </a:p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Church</a:t>
            </a:r>
          </a:p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Family</a:t>
            </a:r>
          </a:p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Evangelism</a:t>
            </a:r>
            <a:endParaRPr lang="en-US" sz="44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Cooper Black" panose="0208090404030B020404" pitchFamily="18" charset="0"/>
            </a:endParaRPr>
          </a:p>
        </p:txBody>
      </p:sp>
      <p:pic>
        <p:nvPicPr>
          <p:cNvPr id="4" name="Picture 4" descr="http://politichicks.tv/wp-content/uploads/2013/07/Get-Your-Priorities-R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447676"/>
            <a:ext cx="5429250" cy="2002592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news.truthmarketing.com/wp-content/uploads/2012/04/iStock_000009473567XSmall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"/>
          <a:stretch/>
        </p:blipFill>
        <p:spPr bwMode="auto">
          <a:xfrm>
            <a:off x="4953000" y="4089699"/>
            <a:ext cx="3276600" cy="21587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5181600" y="533400"/>
            <a:ext cx="3505200" cy="3629025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7400" y="1196876"/>
            <a:ext cx="2057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Starting the New Year off Right!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51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Joshua 24:15 </a:t>
            </a:r>
            <a:r>
              <a:rPr lang="en-US" dirty="0"/>
              <a:t>– </a:t>
            </a:r>
            <a:r>
              <a:rPr lang="en-US" dirty="0" smtClean="0"/>
              <a:t>be determined </a:t>
            </a:r>
            <a:r>
              <a:rPr lang="en-US" dirty="0"/>
              <a:t>to serve the </a:t>
            </a:r>
            <a:r>
              <a:rPr lang="en-US" dirty="0" smtClean="0"/>
              <a:t>	Lord </a:t>
            </a:r>
            <a:r>
              <a:rPr lang="en-US" dirty="0"/>
              <a:t>as a family.</a:t>
            </a:r>
          </a:p>
          <a:p>
            <a:pPr lvl="0"/>
            <a:r>
              <a:rPr lang="en-US" b="1" dirty="0" smtClean="0"/>
              <a:t>Deuteronomy </a:t>
            </a:r>
            <a:r>
              <a:rPr lang="en-US" b="1" dirty="0"/>
              <a:t>6:7 </a:t>
            </a:r>
            <a:r>
              <a:rPr lang="en-US" dirty="0"/>
              <a:t>– make God’s word a daily </a:t>
            </a:r>
            <a:r>
              <a:rPr lang="en-US" dirty="0" smtClean="0"/>
              <a:t>	theme </a:t>
            </a:r>
            <a:r>
              <a:rPr lang="en-US" dirty="0"/>
              <a:t>of </a:t>
            </a:r>
            <a:r>
              <a:rPr lang="en-US" dirty="0" smtClean="0"/>
              <a:t>conversation in our home.</a:t>
            </a:r>
            <a:endParaRPr lang="en-US" dirty="0"/>
          </a:p>
          <a:p>
            <a:pPr lvl="0"/>
            <a:r>
              <a:rPr lang="en-US" b="1" dirty="0"/>
              <a:t>Psalm 127:1 </a:t>
            </a:r>
            <a:r>
              <a:rPr lang="en-US" dirty="0"/>
              <a:t>– build our marriage and family </a:t>
            </a:r>
            <a:r>
              <a:rPr lang="en-US" dirty="0" smtClean="0"/>
              <a:t>	upon </a:t>
            </a:r>
            <a:r>
              <a:rPr lang="en-US" dirty="0"/>
              <a:t>God’s instructions.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18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Making Our Family </a:t>
            </a:r>
            <a:r>
              <a:rPr lang="en-US" sz="4800" b="1" dirty="0">
                <a:solidFill>
                  <a:schemeClr val="bg1"/>
                </a:solidFill>
              </a:rPr>
              <a:t>A</a:t>
            </a:r>
            <a:r>
              <a:rPr lang="en-US" sz="4800" b="1" dirty="0" smtClean="0">
                <a:solidFill>
                  <a:schemeClr val="bg1"/>
                </a:solidFill>
              </a:rPr>
              <a:t> Priority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</a:rPr>
              <a:t>Time</a:t>
            </a:r>
            <a:endParaRPr lang="en-US" sz="4000" b="1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</a:rPr>
              <a:t>Fulfill Our Roles in the Home</a:t>
            </a:r>
            <a:endParaRPr lang="en-US" sz="4000" b="1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</a:rPr>
              <a:t>Love</a:t>
            </a:r>
            <a:endParaRPr lang="en-US" sz="4000" b="1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</a:rPr>
              <a:t>God</a:t>
            </a:r>
            <a:endParaRPr lang="en-US" sz="40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http://politichicks.tv/wp-content/uploads/2013/07/Get-Your-Priorities-R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780145"/>
            <a:ext cx="4187191" cy="154445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34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s.fineartamerica.com/images-medium-large/a-family-walking-in-the-park-wong-yu-lian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00" b="6101"/>
          <a:stretch/>
        </p:blipFill>
        <p:spPr bwMode="auto">
          <a:xfrm>
            <a:off x="457200" y="1981200"/>
            <a:ext cx="8229600" cy="3803904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Making Our Family A Priority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949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Time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Deuteronomy 6:6-7</a:t>
            </a:r>
          </a:p>
          <a:p>
            <a:pPr lvl="0"/>
            <a:r>
              <a:rPr lang="en-US" b="1" dirty="0" smtClean="0"/>
              <a:t>Deuteronomy 24:5 </a:t>
            </a:r>
            <a:endParaRPr lang="en-US" b="1" dirty="0"/>
          </a:p>
          <a:p>
            <a:pPr lvl="0"/>
            <a:r>
              <a:rPr lang="en-US" b="1" dirty="0"/>
              <a:t>1 </a:t>
            </a:r>
            <a:r>
              <a:rPr lang="en-US" b="1" dirty="0" smtClean="0"/>
              <a:t>Corinthians 7:5</a:t>
            </a:r>
          </a:p>
          <a:p>
            <a:pPr lvl="0"/>
            <a:r>
              <a:rPr lang="en-US" b="1" dirty="0" smtClean="0"/>
              <a:t>Ephesians 6:4</a:t>
            </a:r>
          </a:p>
          <a:p>
            <a:pPr lvl="0"/>
            <a:r>
              <a:rPr lang="en-US" b="1" dirty="0" smtClean="0"/>
              <a:t>1 Peter 3:7</a:t>
            </a:r>
            <a:endParaRPr lang="en-US" b="1" dirty="0"/>
          </a:p>
        </p:txBody>
      </p:sp>
      <p:pic>
        <p:nvPicPr>
          <p:cNvPr id="2050" name="Picture 2" descr="http://www.ikea.com/us/en/images/products/bravur-wall-clock__29234_PE116289_S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700" y="2590800"/>
            <a:ext cx="3543300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5817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Fulfill Our Roles in the Home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Husband</a:t>
            </a:r>
            <a:endParaRPr lang="en-US" dirty="0"/>
          </a:p>
          <a:p>
            <a:pPr lvl="1"/>
            <a:r>
              <a:rPr lang="en-US" sz="3200" dirty="0"/>
              <a:t>Head of the home (Eph. 5:23)</a:t>
            </a:r>
          </a:p>
          <a:p>
            <a:pPr lvl="1"/>
            <a:r>
              <a:rPr lang="en-US" sz="3200" dirty="0"/>
              <a:t>Love his wife (Eph. 5:25)</a:t>
            </a:r>
          </a:p>
          <a:p>
            <a:pPr lvl="1"/>
            <a:r>
              <a:rPr lang="en-US" sz="3200" dirty="0"/>
              <a:t>Provide: </a:t>
            </a:r>
            <a:endParaRPr lang="en-US" sz="3200" dirty="0" smtClean="0"/>
          </a:p>
          <a:p>
            <a:pPr lvl="2"/>
            <a:r>
              <a:rPr lang="en-US" sz="3200" dirty="0" smtClean="0"/>
              <a:t>physically </a:t>
            </a:r>
            <a:r>
              <a:rPr lang="en-US" sz="3200" dirty="0"/>
              <a:t>(1 Tim. 5:8</a:t>
            </a:r>
            <a:r>
              <a:rPr lang="en-US" sz="3200" dirty="0" smtClean="0"/>
              <a:t>)</a:t>
            </a:r>
          </a:p>
          <a:p>
            <a:pPr lvl="2"/>
            <a:r>
              <a:rPr lang="en-US" sz="3200" dirty="0" smtClean="0"/>
              <a:t>spiritually </a:t>
            </a:r>
            <a:r>
              <a:rPr lang="en-US" sz="3200" dirty="0"/>
              <a:t>(Eph. 6:4)</a:t>
            </a:r>
          </a:p>
          <a:p>
            <a:endParaRPr lang="en-US" dirty="0"/>
          </a:p>
        </p:txBody>
      </p:sp>
      <p:pic>
        <p:nvPicPr>
          <p:cNvPr id="3074" name="Picture 2" descr="http://3.bp.blogspot.com/-D3qCc3jYMc0/UG3Ox28a5tI/AAAAAAAAAOo/IlDX_V5jKHo/s1600/HouseClipa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397136"/>
            <a:ext cx="2990850" cy="2022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37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Fulfill Our Roles in the Home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Husband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Wife</a:t>
            </a:r>
            <a:endParaRPr lang="en-US" dirty="0"/>
          </a:p>
          <a:p>
            <a:pPr lvl="1"/>
            <a:r>
              <a:rPr lang="en-US" sz="3200" dirty="0"/>
              <a:t>Submit to and honor her husband’s leadership (Eph. 5:22, 33)</a:t>
            </a:r>
          </a:p>
          <a:p>
            <a:pPr lvl="1"/>
            <a:r>
              <a:rPr lang="en-US" sz="3200" dirty="0"/>
              <a:t>Love her husband (Titus 2:4)</a:t>
            </a:r>
          </a:p>
          <a:p>
            <a:pPr lvl="1"/>
            <a:r>
              <a:rPr lang="en-US" sz="3200" dirty="0"/>
              <a:t>Homemaker (Titus 2:5)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endParaRPr lang="en-US" dirty="0"/>
          </a:p>
        </p:txBody>
      </p:sp>
      <p:pic>
        <p:nvPicPr>
          <p:cNvPr id="4" name="Picture 2" descr="http://3.bp.blogspot.com/-D3qCc3jYMc0/UG3Ox28a5tI/AAAAAAAAAOo/IlDX_V5jKHo/s1600/HouseClipa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397136"/>
            <a:ext cx="2990850" cy="2022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143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Fulfill Our Roles in the Home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Husband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Wife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Parents</a:t>
            </a:r>
            <a:endParaRPr lang="en-US" dirty="0"/>
          </a:p>
          <a:p>
            <a:pPr lvl="1"/>
            <a:r>
              <a:rPr lang="en-US" sz="3200" dirty="0"/>
              <a:t>Love their children (Titus 2:4)</a:t>
            </a:r>
          </a:p>
          <a:p>
            <a:pPr lvl="1"/>
            <a:r>
              <a:rPr lang="en-US" sz="3200" dirty="0"/>
              <a:t>Provide spiritual training </a:t>
            </a:r>
            <a:r>
              <a:rPr lang="en-US" sz="3200" dirty="0" smtClean="0"/>
              <a:t>                                  (</a:t>
            </a:r>
            <a:r>
              <a:rPr lang="en-US" sz="3200" dirty="0"/>
              <a:t>Eph. 6:4)</a:t>
            </a:r>
          </a:p>
          <a:p>
            <a:pPr lvl="1"/>
            <a:r>
              <a:rPr lang="en-US" sz="3200" dirty="0"/>
              <a:t>Discipline (Prov. 13:24)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endParaRPr lang="en-US" dirty="0"/>
          </a:p>
        </p:txBody>
      </p:sp>
      <p:pic>
        <p:nvPicPr>
          <p:cNvPr id="4" name="Picture 2" descr="http://3.bp.blogspot.com/-D3qCc3jYMc0/UG3Ox28a5tI/AAAAAAAAAOo/IlDX_V5jKHo/s1600/HouseClipa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397136"/>
            <a:ext cx="2990850" cy="2022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31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Fulfill Our Roles in the Home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Husband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Wife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Parents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Children </a:t>
            </a:r>
            <a:endParaRPr lang="en-US" dirty="0"/>
          </a:p>
          <a:p>
            <a:pPr lvl="1"/>
            <a:r>
              <a:rPr lang="en-US" sz="3200" dirty="0"/>
              <a:t>Obey and honor their </a:t>
            </a:r>
            <a:r>
              <a:rPr lang="en-US" sz="3200" dirty="0" smtClean="0"/>
              <a:t>                                   parents </a:t>
            </a:r>
            <a:r>
              <a:rPr lang="en-US" sz="3200" dirty="0"/>
              <a:t>(Eph. 6:1-3)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endParaRPr lang="en-US" dirty="0"/>
          </a:p>
        </p:txBody>
      </p:sp>
      <p:pic>
        <p:nvPicPr>
          <p:cNvPr id="4" name="Picture 2" descr="http://3.bp.blogspot.com/-D3qCc3jYMc0/UG3Ox28a5tI/AAAAAAAAAOo/IlDX_V5jKHo/s1600/HouseClipa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397136"/>
            <a:ext cx="2990850" cy="2022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0632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Love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Peace</a:t>
            </a:r>
            <a:r>
              <a:rPr lang="en-US" dirty="0" smtClean="0"/>
              <a:t> </a:t>
            </a:r>
            <a:r>
              <a:rPr lang="en-US" b="1" dirty="0" smtClean="0"/>
              <a:t>and</a:t>
            </a:r>
            <a:r>
              <a:rPr lang="en-US" dirty="0" smtClean="0"/>
              <a:t> </a:t>
            </a:r>
            <a:r>
              <a:rPr lang="en-US" b="1" dirty="0" smtClean="0"/>
              <a:t>Stability</a:t>
            </a:r>
            <a:r>
              <a:rPr lang="en-US" dirty="0" smtClean="0"/>
              <a:t> - vs. 4-5</a:t>
            </a:r>
          </a:p>
          <a:p>
            <a:r>
              <a:rPr lang="en-US" b="1" dirty="0" smtClean="0"/>
              <a:t>Helpfulness</a:t>
            </a:r>
            <a:r>
              <a:rPr lang="en-US" dirty="0" smtClean="0"/>
              <a:t> - v. 4</a:t>
            </a:r>
          </a:p>
          <a:p>
            <a:r>
              <a:rPr lang="en-US" b="1" dirty="0" smtClean="0"/>
              <a:t>Humility</a:t>
            </a:r>
            <a:r>
              <a:rPr lang="en-US" dirty="0" smtClean="0"/>
              <a:t> - vs. 4-5</a:t>
            </a:r>
          </a:p>
          <a:p>
            <a:r>
              <a:rPr lang="en-US" b="1" dirty="0"/>
              <a:t>Courtesy and Respect</a:t>
            </a:r>
            <a:r>
              <a:rPr lang="en-US" dirty="0"/>
              <a:t> </a:t>
            </a:r>
            <a:r>
              <a:rPr lang="en-US" dirty="0" smtClean="0"/>
              <a:t>- v</a:t>
            </a:r>
            <a:r>
              <a:rPr lang="en-US" dirty="0"/>
              <a:t>. </a:t>
            </a:r>
            <a:r>
              <a:rPr lang="en-US" dirty="0" smtClean="0"/>
              <a:t>5</a:t>
            </a:r>
          </a:p>
          <a:p>
            <a:r>
              <a:rPr lang="en-US" b="1" dirty="0" smtClean="0"/>
              <a:t>Forgiveness</a:t>
            </a:r>
            <a:r>
              <a:rPr lang="en-US" dirty="0" smtClean="0"/>
              <a:t> - vs. 5-6</a:t>
            </a:r>
          </a:p>
          <a:p>
            <a:r>
              <a:rPr lang="en-US" b="1" dirty="0" smtClean="0"/>
              <a:t>Benefit</a:t>
            </a:r>
            <a:r>
              <a:rPr lang="en-US" dirty="0" smtClean="0"/>
              <a:t> </a:t>
            </a:r>
            <a:r>
              <a:rPr lang="en-US" b="1" dirty="0" smtClean="0"/>
              <a:t>of</a:t>
            </a:r>
            <a:r>
              <a:rPr lang="en-US" dirty="0" smtClean="0"/>
              <a:t> </a:t>
            </a:r>
            <a:r>
              <a:rPr lang="en-US" b="1" dirty="0" smtClean="0"/>
              <a:t>the</a:t>
            </a:r>
            <a:r>
              <a:rPr lang="en-US" dirty="0" smtClean="0"/>
              <a:t> </a:t>
            </a:r>
            <a:r>
              <a:rPr lang="en-US" b="1" dirty="0" smtClean="0"/>
              <a:t>Doubt</a:t>
            </a:r>
            <a:r>
              <a:rPr lang="en-US" dirty="0" smtClean="0"/>
              <a:t> - v. 7</a:t>
            </a:r>
            <a:endParaRPr lang="en-US" dirty="0"/>
          </a:p>
        </p:txBody>
      </p:sp>
      <p:pic>
        <p:nvPicPr>
          <p:cNvPr id="4098" name="Picture 2" descr="http://jesuschristblog.blog.com/files/2012/09/1Corinthians13-4-7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5" t="2273" r="2273" b="60000"/>
          <a:stretch/>
        </p:blipFill>
        <p:spPr bwMode="auto">
          <a:xfrm>
            <a:off x="5562600" y="2175558"/>
            <a:ext cx="2985654" cy="117724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32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2209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“Behold, I stand at the door and knock. If anyone hears My voice and opens the door,            I will come in to him and dine with him,                  and he with Me” (Rev. </a:t>
            </a:r>
            <a:r>
              <a:rPr lang="en-US" smtClean="0"/>
              <a:t>3:20).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4724400"/>
            <a:ext cx="449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Is Jesus on the outside of your home and family, wanting in?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5126" name="Picture 6" descr="http://pegponderingagain.files.wordpress.com/2012/07/jesus-knock-on-doo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476"/>
          <a:stretch/>
        </p:blipFill>
        <p:spPr bwMode="auto">
          <a:xfrm>
            <a:off x="6248400" y="4038600"/>
            <a:ext cx="2071255" cy="249197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85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286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Making Our Family A Priority</vt:lpstr>
      <vt:lpstr>1. Time</vt:lpstr>
      <vt:lpstr>2. Fulfill Our Roles in the Home</vt:lpstr>
      <vt:lpstr>2. Fulfill Our Roles in the Home</vt:lpstr>
      <vt:lpstr>2. Fulfill Our Roles in the Home</vt:lpstr>
      <vt:lpstr>2. Fulfill Our Roles in the Home</vt:lpstr>
      <vt:lpstr>3. Love</vt:lpstr>
      <vt:lpstr>4. God</vt:lpstr>
      <vt:lpstr>4. God</vt:lpstr>
      <vt:lpstr>Making Our Family A Priority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 Near To God</dc:title>
  <dc:creator>Heath</dc:creator>
  <cp:lastModifiedBy>Guest</cp:lastModifiedBy>
  <cp:revision>26</cp:revision>
  <dcterms:created xsi:type="dcterms:W3CDTF">2014-01-03T20:07:02Z</dcterms:created>
  <dcterms:modified xsi:type="dcterms:W3CDTF">2014-01-20T16:14:19Z</dcterms:modified>
</cp:coreProperties>
</file>