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5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4935-659A-4C56-BC92-22E311E65B33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0E10-2430-4B6F-BA72-9712F96C9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3017837"/>
            <a:ext cx="3829050" cy="33829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God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Church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Family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Evangelism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4" descr="http://politichicks.tv/wp-content/uploads/2013/07/Get-Your-Priorities-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47676"/>
            <a:ext cx="5429250" cy="20025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ews.truthmarketing.com/wp-content/uploads/2012/04/iStock_000009473567X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"/>
          <a:stretch/>
        </p:blipFill>
        <p:spPr bwMode="auto">
          <a:xfrm>
            <a:off x="4953000" y="4089699"/>
            <a:ext cx="3276600" cy="2158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81600" y="533400"/>
            <a:ext cx="3505200" cy="36290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196876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Starting the New Year off Right!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057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Making the Church a Priority in Our Life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Picture 2" descr="http://knollwoodchurch.org/pic/knollw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81324"/>
            <a:ext cx="5932967" cy="26574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Acts 2:42-47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v. 42 – </a:t>
            </a:r>
            <a:r>
              <a:rPr lang="en-US" i="1" dirty="0"/>
              <a:t>continued steadfastly</a:t>
            </a:r>
            <a:endParaRPr lang="en-US" dirty="0"/>
          </a:p>
          <a:p>
            <a:r>
              <a:rPr lang="en-US" dirty="0"/>
              <a:t>v. 43 – </a:t>
            </a:r>
            <a:r>
              <a:rPr lang="en-US" i="1" dirty="0"/>
              <a:t>fear came upon every soul</a:t>
            </a:r>
            <a:endParaRPr lang="en-US" dirty="0"/>
          </a:p>
          <a:p>
            <a:r>
              <a:rPr lang="en-US" dirty="0"/>
              <a:t>v. 44 – </a:t>
            </a:r>
            <a:r>
              <a:rPr lang="en-US" i="1" dirty="0"/>
              <a:t>all who believed were together… </a:t>
            </a:r>
            <a:r>
              <a:rPr lang="en-US" i="1" dirty="0" smtClean="0"/>
              <a:t>              	all </a:t>
            </a:r>
            <a:r>
              <a:rPr lang="en-US" i="1" dirty="0"/>
              <a:t>things </a:t>
            </a:r>
            <a:r>
              <a:rPr lang="en-US" i="1" dirty="0" smtClean="0"/>
              <a:t>in </a:t>
            </a:r>
            <a:r>
              <a:rPr lang="en-US" i="1" dirty="0"/>
              <a:t>common</a:t>
            </a:r>
            <a:endParaRPr lang="en-US" dirty="0"/>
          </a:p>
          <a:p>
            <a:r>
              <a:rPr lang="en-US" dirty="0"/>
              <a:t>v. 45 – </a:t>
            </a:r>
            <a:r>
              <a:rPr lang="en-US" i="1" dirty="0"/>
              <a:t>sold their possessions… divided them </a:t>
            </a:r>
            <a:r>
              <a:rPr lang="en-US" i="1" dirty="0" smtClean="0"/>
              <a:t>	among </a:t>
            </a:r>
            <a:r>
              <a:rPr lang="en-US" i="1" dirty="0"/>
              <a:t>all, as anyone had need</a:t>
            </a:r>
            <a:endParaRPr lang="en-US" dirty="0"/>
          </a:p>
          <a:p>
            <a:r>
              <a:rPr lang="en-US" dirty="0"/>
              <a:t>v. 46 – </a:t>
            </a:r>
            <a:r>
              <a:rPr lang="en-US" i="1" dirty="0"/>
              <a:t>continuing daily with one accord… </a:t>
            </a:r>
            <a:r>
              <a:rPr lang="en-US" i="1" dirty="0" smtClean="0"/>
              <a:t>	breaking </a:t>
            </a:r>
            <a:r>
              <a:rPr lang="en-US" i="1" dirty="0"/>
              <a:t>bread from house to house</a:t>
            </a:r>
            <a:endParaRPr lang="en-US" dirty="0"/>
          </a:p>
          <a:p>
            <a:r>
              <a:rPr lang="en-US" dirty="0"/>
              <a:t>v. 47 – </a:t>
            </a:r>
            <a:r>
              <a:rPr lang="en-US" i="1" dirty="0"/>
              <a:t>the Lord added to the church daily those </a:t>
            </a:r>
            <a:r>
              <a:rPr lang="en-US" i="1" dirty="0" smtClean="0"/>
              <a:t>	who </a:t>
            </a:r>
            <a:r>
              <a:rPr lang="en-US" i="1" dirty="0"/>
              <a:t>were being </a:t>
            </a:r>
            <a:r>
              <a:rPr lang="en-US" i="1" dirty="0" smtClean="0"/>
              <a:t>saved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Attendance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“And </a:t>
            </a:r>
            <a:r>
              <a:rPr lang="en-US" dirty="0"/>
              <a:t>let us consider one another in order to stir up love and good works, </a:t>
            </a:r>
            <a:r>
              <a:rPr lang="en-US" dirty="0" smtClean="0"/>
              <a:t>not </a:t>
            </a:r>
            <a:r>
              <a:rPr lang="en-US" dirty="0"/>
              <a:t>forsaking the assembling of ourselves together, as is the manner of some, but exhorting one another, and so much the more as you see the Day approaching</a:t>
            </a:r>
            <a:r>
              <a:rPr lang="en-US" dirty="0" smtClean="0"/>
              <a:t>.” 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Hebrews 10:24-25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Contribution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Money - </a:t>
            </a:r>
            <a:r>
              <a:rPr lang="en-US" sz="3600" dirty="0" smtClean="0"/>
              <a:t>2 Cor. 9:7</a:t>
            </a:r>
          </a:p>
          <a:p>
            <a:r>
              <a:rPr lang="en-US" sz="3600" b="1" dirty="0" smtClean="0"/>
              <a:t>Time - </a:t>
            </a:r>
            <a:r>
              <a:rPr lang="en-US" sz="3600" dirty="0" smtClean="0"/>
              <a:t>Eph. 5:16</a:t>
            </a:r>
          </a:p>
          <a:p>
            <a:r>
              <a:rPr lang="en-US" sz="3600" b="1" dirty="0" smtClean="0"/>
              <a:t>Talents - </a:t>
            </a:r>
            <a:r>
              <a:rPr lang="en-US" sz="3600" dirty="0" smtClean="0"/>
              <a:t>Matt. 25:18</a:t>
            </a:r>
            <a:endParaRPr lang="en-US" sz="3600" dirty="0"/>
          </a:p>
        </p:txBody>
      </p:sp>
      <p:pic>
        <p:nvPicPr>
          <p:cNvPr id="2050" name="Picture 2" descr="http://www.rdsadvantage.com/Websites/rdsdemo/Images/Contribu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08" y="3962400"/>
            <a:ext cx="393311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indiatimes.in/media/content/2013/Jan/are_wrist_watches_going_out_of_fashion_1357543083_540x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18128"/>
            <a:ext cx="2933700" cy="2107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ncentmacalipay.webs.com/Home-Page---Helping-H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05000"/>
            <a:ext cx="2857500" cy="1905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3. Develop Relationship With Brethren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Acts 2:44-46</a:t>
            </a:r>
          </a:p>
          <a:p>
            <a:r>
              <a:rPr lang="en-US" b="1" dirty="0" smtClean="0"/>
              <a:t>Acts 4:32</a:t>
            </a:r>
          </a:p>
          <a:p>
            <a:r>
              <a:rPr lang="en-US" b="1" dirty="0" smtClean="0"/>
              <a:t>1 Peter 5:8</a:t>
            </a:r>
            <a:endParaRPr lang="en-US" b="1" dirty="0"/>
          </a:p>
        </p:txBody>
      </p:sp>
      <p:pic>
        <p:nvPicPr>
          <p:cNvPr id="3074" name="Picture 2" descr="http://gentogenym.com/wp-content/uploads/2011/09/youth-bible-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98" y="3048000"/>
            <a:ext cx="4622327" cy="30670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 Maintain Unity of the Spirit                  in the Bond of Peace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/>
              <a:t>Ephesians 4:1-6</a:t>
            </a:r>
          </a:p>
          <a:p>
            <a:endParaRPr lang="en-US" sz="1000" dirty="0" smtClean="0"/>
          </a:p>
          <a:p>
            <a:pPr lvl="0"/>
            <a:r>
              <a:rPr lang="en-US" b="1" dirty="0" smtClean="0"/>
              <a:t>Grounds for this unity: </a:t>
            </a:r>
            <a:r>
              <a:rPr lang="en-US" dirty="0" smtClean="0"/>
              <a:t>one body</a:t>
            </a:r>
            <a:r>
              <a:rPr lang="en-US" dirty="0"/>
              <a:t>, Spirit, hope, Lord, faith, baptism, </a:t>
            </a:r>
            <a:r>
              <a:rPr lang="en-US" dirty="0" smtClean="0"/>
              <a:t>God</a:t>
            </a:r>
          </a:p>
          <a:p>
            <a:r>
              <a:rPr lang="en-US" b="1" dirty="0" smtClean="0"/>
              <a:t>Attitudes shown in maintaining this unity: </a:t>
            </a:r>
            <a:r>
              <a:rPr lang="en-US" dirty="0" smtClean="0"/>
              <a:t>lowliness</a:t>
            </a:r>
            <a:r>
              <a:rPr lang="en-US" dirty="0"/>
              <a:t>, gentleness, longsuffering, bearing with one </a:t>
            </a:r>
            <a:r>
              <a:rPr lang="en-US" dirty="0" smtClean="0"/>
              <a:t>another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Grow Spiritually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Ephesians 4:11-16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saints are equipped to edify the </a:t>
            </a:r>
            <a:r>
              <a:rPr lang="en-US" dirty="0" smtClean="0"/>
              <a:t>body         </a:t>
            </a:r>
            <a:r>
              <a:rPr lang="en-US" dirty="0"/>
              <a:t>(the church). </a:t>
            </a:r>
          </a:p>
          <a:p>
            <a:pPr lvl="1"/>
            <a:r>
              <a:rPr lang="en-US" dirty="0"/>
              <a:t>We are not to be tossed to and fro by </a:t>
            </a:r>
            <a:r>
              <a:rPr lang="en-US" dirty="0" smtClean="0"/>
              <a:t>error        but </a:t>
            </a:r>
            <a:r>
              <a:rPr lang="en-US" dirty="0"/>
              <a:t>grow up in all things.</a:t>
            </a:r>
          </a:p>
          <a:p>
            <a:pPr lvl="1"/>
            <a:r>
              <a:rPr lang="en-US" dirty="0"/>
              <a:t>Every member has something to supply and </a:t>
            </a:r>
            <a:r>
              <a:rPr lang="en-US" dirty="0" smtClean="0"/>
              <a:t>               a </a:t>
            </a:r>
            <a:r>
              <a:rPr lang="en-US" dirty="0"/>
              <a:t>part to play in the growth of the body </a:t>
            </a:r>
            <a:r>
              <a:rPr lang="en-US" dirty="0" smtClean="0"/>
              <a:t>                     (</a:t>
            </a:r>
            <a:r>
              <a:rPr lang="en-US" dirty="0"/>
              <a:t>the local church). </a:t>
            </a:r>
          </a:p>
        </p:txBody>
      </p:sp>
    </p:spTree>
    <p:extLst>
      <p:ext uri="{BB962C8B-B14F-4D97-AF65-F5344CB8AC3E}">
        <p14:creationId xmlns:p14="http://schemas.microsoft.com/office/powerpoint/2010/main" val="7182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Making the Church a Priority in Our Life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Attendance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Develop Relationship With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Maintain the Unity of the Spirit in the Bond of Peace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Grow Spiritually</a:t>
            </a:r>
          </a:p>
        </p:txBody>
      </p:sp>
      <p:pic>
        <p:nvPicPr>
          <p:cNvPr id="5" name="Picture 4" descr="http://politichicks.tv/wp-content/uploads/2013/07/Get-Your-Priorities-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80145"/>
            <a:ext cx="4187191" cy="15444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267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Making the Church a Priority in Our Life</vt:lpstr>
      <vt:lpstr>Acts 2:42-47</vt:lpstr>
      <vt:lpstr>1. Attendance</vt:lpstr>
      <vt:lpstr>2. Contribution</vt:lpstr>
      <vt:lpstr>3. Develop Relationship With Brethren</vt:lpstr>
      <vt:lpstr>4. Maintain Unity of the Spirit                  in the Bond of Peace</vt:lpstr>
      <vt:lpstr>5. Grow Spiritually</vt:lpstr>
      <vt:lpstr>Making the Church a Priority in Our Life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Near To God</dc:title>
  <dc:creator>Heath</dc:creator>
  <cp:lastModifiedBy>Guest</cp:lastModifiedBy>
  <cp:revision>16</cp:revision>
  <dcterms:created xsi:type="dcterms:W3CDTF">2014-01-03T20:07:02Z</dcterms:created>
  <dcterms:modified xsi:type="dcterms:W3CDTF">2014-01-13T14:05:30Z</dcterms:modified>
</cp:coreProperties>
</file>