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70" r:id="rId5"/>
    <p:sldId id="260" r:id="rId6"/>
    <p:sldId id="269" r:id="rId7"/>
    <p:sldId id="271" r:id="rId8"/>
    <p:sldId id="272" r:id="rId9"/>
    <p:sldId id="265" r:id="rId10"/>
    <p:sldId id="267" r:id="rId11"/>
    <p:sldId id="266" r:id="rId12"/>
    <p:sldId id="268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7B3574-1340-41AD-8E6E-18F0FEF696F4}">
      <dgm:prSet phldrT="[Text]"/>
      <dgm:spPr/>
      <dgm:t>
        <a:bodyPr/>
        <a:lstStyle/>
        <a:p>
          <a:r>
            <a:rPr lang="en-US" dirty="0" smtClean="0"/>
            <a:t>God</a:t>
          </a:r>
          <a:endParaRPr lang="en-US" dirty="0"/>
        </a:p>
      </dgm:t>
    </dgm:pt>
    <dgm:pt modelId="{8AC847F3-35C6-451B-82DF-0F2990041DD8}" type="parTrans" cxnId="{13E4656C-75FC-4157-8A4F-7FAEF4C9CAD8}">
      <dgm:prSet/>
      <dgm:spPr/>
      <dgm:t>
        <a:bodyPr/>
        <a:lstStyle/>
        <a:p>
          <a:endParaRPr lang="en-US"/>
        </a:p>
      </dgm:t>
    </dgm:pt>
    <dgm:pt modelId="{393965C4-D2A2-4ADF-85C2-FD239679EE21}" type="sibTrans" cxnId="{13E4656C-75FC-4157-8A4F-7FAEF4C9CAD8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5EBE85D-D081-41E6-8F9D-95663D30AABA}" type="pres">
      <dgm:prSet presAssocID="{CB7B3574-1340-41AD-8E6E-18F0FEF696F4}" presName="hierRoot1" presStyleCnt="0"/>
      <dgm:spPr/>
    </dgm:pt>
    <dgm:pt modelId="{B19653F4-80AF-41E4-A8CF-C3C56C90939E}" type="pres">
      <dgm:prSet presAssocID="{CB7B3574-1340-41AD-8E6E-18F0FEF696F4}" presName="composite" presStyleCnt="0"/>
      <dgm:spPr/>
    </dgm:pt>
    <dgm:pt modelId="{20DC9B91-7FDD-4CF6-A46B-0E75FE8514E8}" type="pres">
      <dgm:prSet presAssocID="{CB7B3574-1340-41AD-8E6E-18F0FEF696F4}" presName="background" presStyleLbl="node0" presStyleIdx="0" presStyleCnt="1"/>
      <dgm:spPr/>
    </dgm:pt>
    <dgm:pt modelId="{A00484DC-9899-4549-A1BD-94AAAC6330C8}" type="pres">
      <dgm:prSet presAssocID="{CB7B3574-1340-41AD-8E6E-18F0FEF696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21F9BE-C69E-483C-A904-860A296CC65C}" type="pres">
      <dgm:prSet presAssocID="{CB7B3574-1340-41AD-8E6E-18F0FEF696F4}" presName="hierChild2" presStyleCnt="0"/>
      <dgm:spPr/>
    </dgm:pt>
  </dgm:ptLst>
  <dgm:cxnLst>
    <dgm:cxn modelId="{13E4656C-75FC-4157-8A4F-7FAEF4C9CAD8}" srcId="{C265A162-D7E7-4B54-92E5-D7A99BA4064D}" destId="{CB7B3574-1340-41AD-8E6E-18F0FEF696F4}" srcOrd="0" destOrd="0" parTransId="{8AC847F3-35C6-451B-82DF-0F2990041DD8}" sibTransId="{393965C4-D2A2-4ADF-85C2-FD239679EE21}"/>
    <dgm:cxn modelId="{7FEAD497-1786-4769-80E5-EEECF87354A5}" type="presOf" srcId="{C265A162-D7E7-4B54-92E5-D7A99BA4064D}" destId="{B86C3166-2000-43E9-8329-4D9DBBA1189C}" srcOrd="0" destOrd="0" presId="urn:microsoft.com/office/officeart/2005/8/layout/hierarchy1"/>
    <dgm:cxn modelId="{212005CC-34F0-42B0-BC4E-7DA17A2074EB}" type="presOf" srcId="{CB7B3574-1340-41AD-8E6E-18F0FEF696F4}" destId="{A00484DC-9899-4549-A1BD-94AAAC6330C8}" srcOrd="0" destOrd="0" presId="urn:microsoft.com/office/officeart/2005/8/layout/hierarchy1"/>
    <dgm:cxn modelId="{5527A278-CFCA-4867-8794-6B9F22EE7A1F}" type="presParOf" srcId="{B86C3166-2000-43E9-8329-4D9DBBA1189C}" destId="{65EBE85D-D081-41E6-8F9D-95663D30AABA}" srcOrd="0" destOrd="0" presId="urn:microsoft.com/office/officeart/2005/8/layout/hierarchy1"/>
    <dgm:cxn modelId="{108B444F-E2D3-4285-BE34-D5BAC2644C63}" type="presParOf" srcId="{65EBE85D-D081-41E6-8F9D-95663D30AABA}" destId="{B19653F4-80AF-41E4-A8CF-C3C56C90939E}" srcOrd="0" destOrd="0" presId="urn:microsoft.com/office/officeart/2005/8/layout/hierarchy1"/>
    <dgm:cxn modelId="{ABCF2920-3B4E-4749-9550-7675A0AAB196}" type="presParOf" srcId="{B19653F4-80AF-41E4-A8CF-C3C56C90939E}" destId="{20DC9B91-7FDD-4CF6-A46B-0E75FE8514E8}" srcOrd="0" destOrd="0" presId="urn:microsoft.com/office/officeart/2005/8/layout/hierarchy1"/>
    <dgm:cxn modelId="{62A6E0F2-31D7-4FAC-A577-7C07ADE3B0FC}" type="presParOf" srcId="{B19653F4-80AF-41E4-A8CF-C3C56C90939E}" destId="{A00484DC-9899-4549-A1BD-94AAAC6330C8}" srcOrd="1" destOrd="0" presId="urn:microsoft.com/office/officeart/2005/8/layout/hierarchy1"/>
    <dgm:cxn modelId="{81888FA8-3831-4D7F-8A87-485E85AC219F}" type="presParOf" srcId="{65EBE85D-D081-41E6-8F9D-95663D30AABA}" destId="{7821F9BE-C69E-483C-A904-860A296CC65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/>
      <dgm:spPr/>
      <dgm:t>
        <a:bodyPr/>
        <a:lstStyle/>
        <a:p>
          <a:r>
            <a:rPr lang="en-US" dirty="0" smtClean="0"/>
            <a:t>Parents</a:t>
          </a:r>
          <a:endParaRPr lang="en-US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517FA3AE-7D70-4053-A37D-9A425E608BDA}">
      <dgm:prSet/>
      <dgm:spPr/>
      <dgm:t>
        <a:bodyPr/>
        <a:lstStyle/>
        <a:p>
          <a:r>
            <a:rPr lang="en-US" dirty="0" smtClean="0"/>
            <a:t>Children    “In the Lord”</a:t>
          </a:r>
          <a:endParaRPr lang="en-US" dirty="0"/>
        </a:p>
      </dgm:t>
    </dgm:pt>
    <dgm:pt modelId="{3A0604DF-C17A-4027-8C47-AFD6E0E944C9}" type="parTrans" cxnId="{4D52173E-58D1-4B97-994F-48F597366DAD}">
      <dgm:prSet/>
      <dgm:spPr/>
      <dgm:t>
        <a:bodyPr/>
        <a:lstStyle/>
        <a:p>
          <a:endParaRPr lang="en-US"/>
        </a:p>
      </dgm:t>
    </dgm:pt>
    <dgm:pt modelId="{4800401F-33B0-4EA9-B78D-56CFCF68D13F}" type="sibTrans" cxnId="{4D52173E-58D1-4B97-994F-48F597366DAD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2"/>
      <dgm:spPr/>
    </dgm:pt>
    <dgm:pt modelId="{A8F3FE68-FBFB-4CD5-B367-2A3C86A7D268}" type="pres">
      <dgm:prSet presAssocID="{2964CFE2-A911-4429-90B3-575236886A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  <dgm:pt modelId="{8504CB76-143F-4318-AD6D-34353C32BBD8}" type="pres">
      <dgm:prSet presAssocID="{3A0604DF-C17A-4027-8C47-AFD6E0E944C9}" presName="Name10" presStyleLbl="parChTrans1D2" presStyleIdx="1" presStyleCnt="2"/>
      <dgm:spPr/>
      <dgm:t>
        <a:bodyPr/>
        <a:lstStyle/>
        <a:p>
          <a:endParaRPr lang="en-US"/>
        </a:p>
      </dgm:t>
    </dgm:pt>
    <dgm:pt modelId="{F4AD9ADE-522A-4BFF-B332-9A3822BBFE98}" type="pres">
      <dgm:prSet presAssocID="{517FA3AE-7D70-4053-A37D-9A425E608BDA}" presName="hierRoot2" presStyleCnt="0"/>
      <dgm:spPr/>
    </dgm:pt>
    <dgm:pt modelId="{37B08401-AA42-4072-843E-DE816F39B8FD}" type="pres">
      <dgm:prSet presAssocID="{517FA3AE-7D70-4053-A37D-9A425E608BDA}" presName="composite2" presStyleCnt="0"/>
      <dgm:spPr/>
    </dgm:pt>
    <dgm:pt modelId="{1C62D0DE-21B2-4C4A-8728-7999A4D9DA5A}" type="pres">
      <dgm:prSet presAssocID="{517FA3AE-7D70-4053-A37D-9A425E608BDA}" presName="background2" presStyleLbl="node2" presStyleIdx="1" presStyleCnt="2"/>
      <dgm:spPr/>
    </dgm:pt>
    <dgm:pt modelId="{38BF1AA8-EE0D-467E-997C-40FC6CE8A661}" type="pres">
      <dgm:prSet presAssocID="{517FA3AE-7D70-4053-A37D-9A425E608BD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1703A7-00D4-42F4-8008-374D0BD3267A}" type="pres">
      <dgm:prSet presAssocID="{517FA3AE-7D70-4053-A37D-9A425E608BDA}" presName="hierChild3" presStyleCnt="0"/>
      <dgm:spPr/>
    </dgm:pt>
  </dgm:ptLst>
  <dgm:cxnLst>
    <dgm:cxn modelId="{F0BA25AF-05D7-40E0-AE04-2A3D72C72B2C}" type="presOf" srcId="{BC1A04D3-BC71-4500-845F-5850C3140D04}" destId="{C3267F0F-77CF-4B1C-9966-349811D75FF9}" srcOrd="0" destOrd="0" presId="urn:microsoft.com/office/officeart/2005/8/layout/hierarchy1"/>
    <dgm:cxn modelId="{08FDBBF8-50D5-42D7-91E0-3B6E43B49D1C}" type="presOf" srcId="{C265A162-D7E7-4B54-92E5-D7A99BA4064D}" destId="{B86C3166-2000-43E9-8329-4D9DBBA1189C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085B2A42-55F5-4838-A037-2090F497AA47}" type="presOf" srcId="{3A0604DF-C17A-4027-8C47-AFD6E0E944C9}" destId="{8504CB76-143F-4318-AD6D-34353C32BBD8}" srcOrd="0" destOrd="0" presId="urn:microsoft.com/office/officeart/2005/8/layout/hierarchy1"/>
    <dgm:cxn modelId="{F2080733-72DB-42CD-8E8D-85C1E2E8F2B7}" type="presOf" srcId="{2964CFE2-A911-4429-90B3-575236886A08}" destId="{A8F3FE68-FBFB-4CD5-B367-2A3C86A7D268}" srcOrd="0" destOrd="0" presId="urn:microsoft.com/office/officeart/2005/8/layout/hierarchy1"/>
    <dgm:cxn modelId="{F4DF476D-5502-4698-A7F4-8D2C5798B15C}" type="presOf" srcId="{212E1E82-623C-41E2-938E-B867E8D91E14}" destId="{2EE8CE22-E3D2-47B4-8B27-055DBED8A7E8}" srcOrd="0" destOrd="0" presId="urn:microsoft.com/office/officeart/2005/8/layout/hierarchy1"/>
    <dgm:cxn modelId="{4D52173E-58D1-4B97-994F-48F597366DAD}" srcId="{212E1E82-623C-41E2-938E-B867E8D91E14}" destId="{517FA3AE-7D70-4053-A37D-9A425E608BDA}" srcOrd="1" destOrd="0" parTransId="{3A0604DF-C17A-4027-8C47-AFD6E0E944C9}" sibTransId="{4800401F-33B0-4EA9-B78D-56CFCF68D13F}"/>
    <dgm:cxn modelId="{5BAC401E-F1B7-4668-8054-8BA21933B3BE}" type="presOf" srcId="{517FA3AE-7D70-4053-A37D-9A425E608BDA}" destId="{38BF1AA8-EE0D-467E-997C-40FC6CE8A661}" srcOrd="0" destOrd="0" presId="urn:microsoft.com/office/officeart/2005/8/layout/hierarchy1"/>
    <dgm:cxn modelId="{D6490A6C-20C1-479E-A170-3CBB9E6BA683}" type="presParOf" srcId="{B86C3166-2000-43E9-8329-4D9DBBA1189C}" destId="{AA6B4B7F-BB67-492B-BF3E-A92F5C8AB4B3}" srcOrd="0" destOrd="0" presId="urn:microsoft.com/office/officeart/2005/8/layout/hierarchy1"/>
    <dgm:cxn modelId="{8E7B55D3-1EFE-436F-A656-582A2C6F92D4}" type="presParOf" srcId="{AA6B4B7F-BB67-492B-BF3E-A92F5C8AB4B3}" destId="{4586BBA5-93FF-4EFC-8FBF-160792C0E086}" srcOrd="0" destOrd="0" presId="urn:microsoft.com/office/officeart/2005/8/layout/hierarchy1"/>
    <dgm:cxn modelId="{6FBF80AC-5B03-41DF-86B8-255A8BB39599}" type="presParOf" srcId="{4586BBA5-93FF-4EFC-8FBF-160792C0E086}" destId="{4DAC3373-9C9A-4765-B760-DEC8454065FE}" srcOrd="0" destOrd="0" presId="urn:microsoft.com/office/officeart/2005/8/layout/hierarchy1"/>
    <dgm:cxn modelId="{A920FF52-AC87-4FD8-BAA6-8379D86B52CC}" type="presParOf" srcId="{4586BBA5-93FF-4EFC-8FBF-160792C0E086}" destId="{2EE8CE22-E3D2-47B4-8B27-055DBED8A7E8}" srcOrd="1" destOrd="0" presId="urn:microsoft.com/office/officeart/2005/8/layout/hierarchy1"/>
    <dgm:cxn modelId="{BA1E3AD9-690F-41AA-AD69-FB9344D33288}" type="presParOf" srcId="{AA6B4B7F-BB67-492B-BF3E-A92F5C8AB4B3}" destId="{D06FD3DC-920A-47B4-865E-9D12FB075678}" srcOrd="1" destOrd="0" presId="urn:microsoft.com/office/officeart/2005/8/layout/hierarchy1"/>
    <dgm:cxn modelId="{C58AAEB3-C503-48ED-9079-20EFE9BBC63D}" type="presParOf" srcId="{D06FD3DC-920A-47B4-865E-9D12FB075678}" destId="{C3267F0F-77CF-4B1C-9966-349811D75FF9}" srcOrd="0" destOrd="0" presId="urn:microsoft.com/office/officeart/2005/8/layout/hierarchy1"/>
    <dgm:cxn modelId="{277E2A25-725D-4CA1-BD22-694541B60CA0}" type="presParOf" srcId="{D06FD3DC-920A-47B4-865E-9D12FB075678}" destId="{2624D165-9CF3-4E84-986D-A9B7BFB11B22}" srcOrd="1" destOrd="0" presId="urn:microsoft.com/office/officeart/2005/8/layout/hierarchy1"/>
    <dgm:cxn modelId="{6E65332A-CF27-4938-9BFA-EB5CDC3787D1}" type="presParOf" srcId="{2624D165-9CF3-4E84-986D-A9B7BFB11B22}" destId="{550C9E8F-856F-44B4-B029-A22467E62CEF}" srcOrd="0" destOrd="0" presId="urn:microsoft.com/office/officeart/2005/8/layout/hierarchy1"/>
    <dgm:cxn modelId="{774E2DB5-30D6-4829-9346-15F3B203C2A2}" type="presParOf" srcId="{550C9E8F-856F-44B4-B029-A22467E62CEF}" destId="{817CA3BD-6EDD-4BE9-B059-BEC291E04388}" srcOrd="0" destOrd="0" presId="urn:microsoft.com/office/officeart/2005/8/layout/hierarchy1"/>
    <dgm:cxn modelId="{6D3C8E9A-033D-4573-832F-C758C172F822}" type="presParOf" srcId="{550C9E8F-856F-44B4-B029-A22467E62CEF}" destId="{A8F3FE68-FBFB-4CD5-B367-2A3C86A7D268}" srcOrd="1" destOrd="0" presId="urn:microsoft.com/office/officeart/2005/8/layout/hierarchy1"/>
    <dgm:cxn modelId="{8C397AE7-E113-441A-96B3-09077C77FCF7}" type="presParOf" srcId="{2624D165-9CF3-4E84-986D-A9B7BFB11B22}" destId="{2C4A6C56-8A61-40D1-86E7-5DDD456F99ED}" srcOrd="1" destOrd="0" presId="urn:microsoft.com/office/officeart/2005/8/layout/hierarchy1"/>
    <dgm:cxn modelId="{FCF943B0-261E-4F53-BF6A-0E0F43B71572}" type="presParOf" srcId="{D06FD3DC-920A-47B4-865E-9D12FB075678}" destId="{8504CB76-143F-4318-AD6D-34353C32BBD8}" srcOrd="2" destOrd="0" presId="urn:microsoft.com/office/officeart/2005/8/layout/hierarchy1"/>
    <dgm:cxn modelId="{0DDEC16E-4ED3-41FB-A524-C92F25EF9321}" type="presParOf" srcId="{D06FD3DC-920A-47B4-865E-9D12FB075678}" destId="{F4AD9ADE-522A-4BFF-B332-9A3822BBFE98}" srcOrd="3" destOrd="0" presId="urn:microsoft.com/office/officeart/2005/8/layout/hierarchy1"/>
    <dgm:cxn modelId="{0AC895F7-34FF-41B9-9038-BF57E094DAA1}" type="presParOf" srcId="{F4AD9ADE-522A-4BFF-B332-9A3822BBFE98}" destId="{37B08401-AA42-4072-843E-DE816F39B8FD}" srcOrd="0" destOrd="0" presId="urn:microsoft.com/office/officeart/2005/8/layout/hierarchy1"/>
    <dgm:cxn modelId="{35A56F05-214C-46CD-96E9-459C1336200E}" type="presParOf" srcId="{37B08401-AA42-4072-843E-DE816F39B8FD}" destId="{1C62D0DE-21B2-4C4A-8728-7999A4D9DA5A}" srcOrd="0" destOrd="0" presId="urn:microsoft.com/office/officeart/2005/8/layout/hierarchy1"/>
    <dgm:cxn modelId="{562D6BA4-290C-412D-8AAE-D70D389B67B3}" type="presParOf" srcId="{37B08401-AA42-4072-843E-DE816F39B8FD}" destId="{38BF1AA8-EE0D-467E-997C-40FC6CE8A661}" srcOrd="1" destOrd="0" presId="urn:microsoft.com/office/officeart/2005/8/layout/hierarchy1"/>
    <dgm:cxn modelId="{53AF52D0-4AEE-4453-B75C-6DC32356D7DD}" type="presParOf" srcId="{F4AD9ADE-522A-4BFF-B332-9A3822BBFE98}" destId="{451703A7-00D4-42F4-8008-374D0BD3267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 custT="1"/>
      <dgm:spPr/>
      <dgm:t>
        <a:bodyPr/>
        <a:lstStyle/>
        <a:p>
          <a:r>
            <a:rPr lang="en-US" sz="3600" dirty="0" smtClean="0"/>
            <a:t>Christ</a:t>
          </a:r>
          <a:endParaRPr lang="en-US" sz="3600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 custT="1"/>
      <dgm:spPr/>
      <dgm:t>
        <a:bodyPr/>
        <a:lstStyle/>
        <a:p>
          <a:r>
            <a:rPr lang="en-US" sz="3600" dirty="0" smtClean="0"/>
            <a:t>Elder</a:t>
          </a:r>
          <a:r>
            <a:rPr lang="en-US" sz="6500" dirty="0" smtClean="0"/>
            <a:t> </a:t>
          </a:r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 custT="1"/>
      <dgm:spPr/>
      <dgm:t>
        <a:bodyPr/>
        <a:lstStyle/>
        <a:p>
          <a:r>
            <a:rPr lang="en-US" sz="3600" dirty="0" smtClean="0"/>
            <a:t>Flock</a:t>
          </a:r>
          <a:endParaRPr lang="en-US" sz="3600" dirty="0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2"/>
      <dgm:spPr/>
    </dgm:pt>
    <dgm:pt modelId="{A8F3FE68-FBFB-4CD5-B367-2A3C86A7D268}" type="pres">
      <dgm:prSet presAssocID="{2964CFE2-A911-4429-90B3-575236886A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  <dgm:pt modelId="{1791E159-EAEF-4354-92CF-AA61B54B1E4A}" type="pres">
      <dgm:prSet presAssocID="{FDD394E4-881B-47EF-9646-D18A5E3E92C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323D448-4B72-4ACA-A087-CC93E06E13C1}" type="pres">
      <dgm:prSet presAssocID="{DA1F0313-1A17-497B-8688-A504FD9EB410}" presName="hierRoot2" presStyleCnt="0"/>
      <dgm:spPr/>
    </dgm:pt>
    <dgm:pt modelId="{7A14991A-FC7B-4222-B87C-DF18C5F21CD2}" type="pres">
      <dgm:prSet presAssocID="{DA1F0313-1A17-497B-8688-A504FD9EB410}" presName="composite2" presStyleCnt="0"/>
      <dgm:spPr/>
    </dgm:pt>
    <dgm:pt modelId="{7784C3D4-9E3D-4F1B-A803-43170132A83A}" type="pres">
      <dgm:prSet presAssocID="{DA1F0313-1A17-497B-8688-A504FD9EB410}" presName="background2" presStyleLbl="node2" presStyleIdx="1" presStyleCnt="2"/>
      <dgm:spPr/>
    </dgm:pt>
    <dgm:pt modelId="{F5E71263-6B79-426C-BCA2-98FC5F982996}" type="pres">
      <dgm:prSet presAssocID="{DA1F0313-1A17-497B-8688-A504FD9EB410}" presName="text2" presStyleLbl="fgAcc2" presStyleIdx="1" presStyleCnt="2" custLinFactNeighborX="1874" custLinFactNeighborY="67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ED1C6C-3EED-4353-AB8F-0160D735172B}" type="pres">
      <dgm:prSet presAssocID="{DA1F0313-1A17-497B-8688-A504FD9EB410}" presName="hierChild3" presStyleCnt="0"/>
      <dgm:spPr/>
    </dgm:pt>
  </dgm:ptLst>
  <dgm:cxnLst>
    <dgm:cxn modelId="{8020A0BB-4606-43E0-A3CD-990ECCA6BE05}" type="presOf" srcId="{BC1A04D3-BC71-4500-845F-5850C3140D04}" destId="{C3267F0F-77CF-4B1C-9966-349811D75FF9}" srcOrd="0" destOrd="0" presId="urn:microsoft.com/office/officeart/2005/8/layout/hierarchy1"/>
    <dgm:cxn modelId="{A256CE79-3AD9-475B-A331-B2D9394927FE}" type="presOf" srcId="{2964CFE2-A911-4429-90B3-575236886A08}" destId="{A8F3FE68-FBFB-4CD5-B367-2A3C86A7D268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498AD1A3-F397-4E94-8E1F-7F056BB41023}" srcId="{212E1E82-623C-41E2-938E-B867E8D91E14}" destId="{DA1F0313-1A17-497B-8688-A504FD9EB410}" srcOrd="1" destOrd="0" parTransId="{FDD394E4-881B-47EF-9646-D18A5E3E92CF}" sibTransId="{CC9308FC-6888-47E9-AD5E-41C17300681C}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402EE5A5-D8A3-4E37-96FC-36C00245AD1A}" type="presOf" srcId="{212E1E82-623C-41E2-938E-B867E8D91E14}" destId="{2EE8CE22-E3D2-47B4-8B27-055DBED8A7E8}" srcOrd="0" destOrd="0" presId="urn:microsoft.com/office/officeart/2005/8/layout/hierarchy1"/>
    <dgm:cxn modelId="{F4436062-B6D8-4C06-AAD7-C0B12D8868F3}" type="presOf" srcId="{DA1F0313-1A17-497B-8688-A504FD9EB410}" destId="{F5E71263-6B79-426C-BCA2-98FC5F982996}" srcOrd="0" destOrd="0" presId="urn:microsoft.com/office/officeart/2005/8/layout/hierarchy1"/>
    <dgm:cxn modelId="{9D0AFFFA-7D79-4EEA-B3EB-73FAC9CF2DE2}" type="presOf" srcId="{C265A162-D7E7-4B54-92E5-D7A99BA4064D}" destId="{B86C3166-2000-43E9-8329-4D9DBBA1189C}" srcOrd="0" destOrd="0" presId="urn:microsoft.com/office/officeart/2005/8/layout/hierarchy1"/>
    <dgm:cxn modelId="{7985DC34-3E6E-48D0-BE44-DB580BCF0F97}" type="presOf" srcId="{FDD394E4-881B-47EF-9646-D18A5E3E92CF}" destId="{1791E159-EAEF-4354-92CF-AA61B54B1E4A}" srcOrd="0" destOrd="0" presId="urn:microsoft.com/office/officeart/2005/8/layout/hierarchy1"/>
    <dgm:cxn modelId="{4288B81C-DD2F-43E8-8359-79F02727D182}" type="presParOf" srcId="{B86C3166-2000-43E9-8329-4D9DBBA1189C}" destId="{AA6B4B7F-BB67-492B-BF3E-A92F5C8AB4B3}" srcOrd="0" destOrd="0" presId="urn:microsoft.com/office/officeart/2005/8/layout/hierarchy1"/>
    <dgm:cxn modelId="{5F769878-6D38-40B8-B18E-EDF5EBD62870}" type="presParOf" srcId="{AA6B4B7F-BB67-492B-BF3E-A92F5C8AB4B3}" destId="{4586BBA5-93FF-4EFC-8FBF-160792C0E086}" srcOrd="0" destOrd="0" presId="urn:microsoft.com/office/officeart/2005/8/layout/hierarchy1"/>
    <dgm:cxn modelId="{D3769F24-069C-4BEA-B31E-5F206794B2BF}" type="presParOf" srcId="{4586BBA5-93FF-4EFC-8FBF-160792C0E086}" destId="{4DAC3373-9C9A-4765-B760-DEC8454065FE}" srcOrd="0" destOrd="0" presId="urn:microsoft.com/office/officeart/2005/8/layout/hierarchy1"/>
    <dgm:cxn modelId="{C7A7A37D-86DF-4A12-B3BA-21BB794D6C7E}" type="presParOf" srcId="{4586BBA5-93FF-4EFC-8FBF-160792C0E086}" destId="{2EE8CE22-E3D2-47B4-8B27-055DBED8A7E8}" srcOrd="1" destOrd="0" presId="urn:microsoft.com/office/officeart/2005/8/layout/hierarchy1"/>
    <dgm:cxn modelId="{C406F013-04F8-46A7-AE97-36A6CDF18916}" type="presParOf" srcId="{AA6B4B7F-BB67-492B-BF3E-A92F5C8AB4B3}" destId="{D06FD3DC-920A-47B4-865E-9D12FB075678}" srcOrd="1" destOrd="0" presId="urn:microsoft.com/office/officeart/2005/8/layout/hierarchy1"/>
    <dgm:cxn modelId="{A337578B-2853-4539-83DF-CFF9B470BCF6}" type="presParOf" srcId="{D06FD3DC-920A-47B4-865E-9D12FB075678}" destId="{C3267F0F-77CF-4B1C-9966-349811D75FF9}" srcOrd="0" destOrd="0" presId="urn:microsoft.com/office/officeart/2005/8/layout/hierarchy1"/>
    <dgm:cxn modelId="{E9E59B7F-9A81-4ED8-B3AB-32C66AF190B5}" type="presParOf" srcId="{D06FD3DC-920A-47B4-865E-9D12FB075678}" destId="{2624D165-9CF3-4E84-986D-A9B7BFB11B22}" srcOrd="1" destOrd="0" presId="urn:microsoft.com/office/officeart/2005/8/layout/hierarchy1"/>
    <dgm:cxn modelId="{A84051AA-F2E7-419C-9808-F44CA5A3F6E9}" type="presParOf" srcId="{2624D165-9CF3-4E84-986D-A9B7BFB11B22}" destId="{550C9E8F-856F-44B4-B029-A22467E62CEF}" srcOrd="0" destOrd="0" presId="urn:microsoft.com/office/officeart/2005/8/layout/hierarchy1"/>
    <dgm:cxn modelId="{1D14560C-1C57-42E6-AA26-CB06C9DB550A}" type="presParOf" srcId="{550C9E8F-856F-44B4-B029-A22467E62CEF}" destId="{817CA3BD-6EDD-4BE9-B059-BEC291E04388}" srcOrd="0" destOrd="0" presId="urn:microsoft.com/office/officeart/2005/8/layout/hierarchy1"/>
    <dgm:cxn modelId="{CC7DC9B6-8A78-4ABB-A62A-715CCB121B40}" type="presParOf" srcId="{550C9E8F-856F-44B4-B029-A22467E62CEF}" destId="{A8F3FE68-FBFB-4CD5-B367-2A3C86A7D268}" srcOrd="1" destOrd="0" presId="urn:microsoft.com/office/officeart/2005/8/layout/hierarchy1"/>
    <dgm:cxn modelId="{AEB51132-993F-4C96-80CD-9633376AC39E}" type="presParOf" srcId="{2624D165-9CF3-4E84-986D-A9B7BFB11B22}" destId="{2C4A6C56-8A61-40D1-86E7-5DDD456F99ED}" srcOrd="1" destOrd="0" presId="urn:microsoft.com/office/officeart/2005/8/layout/hierarchy1"/>
    <dgm:cxn modelId="{972A338E-309C-4D1E-A0B7-B0C90935EE91}" type="presParOf" srcId="{D06FD3DC-920A-47B4-865E-9D12FB075678}" destId="{1791E159-EAEF-4354-92CF-AA61B54B1E4A}" srcOrd="2" destOrd="0" presId="urn:microsoft.com/office/officeart/2005/8/layout/hierarchy1"/>
    <dgm:cxn modelId="{54B71B79-C629-4423-AA27-1AB9DCF6EAB2}" type="presParOf" srcId="{D06FD3DC-920A-47B4-865E-9D12FB075678}" destId="{5323D448-4B72-4ACA-A087-CC93E06E13C1}" srcOrd="3" destOrd="0" presId="urn:microsoft.com/office/officeart/2005/8/layout/hierarchy1"/>
    <dgm:cxn modelId="{D6300789-02B3-4EB6-9A1F-89743CDA44E0}" type="presParOf" srcId="{5323D448-4B72-4ACA-A087-CC93E06E13C1}" destId="{7A14991A-FC7B-4222-B87C-DF18C5F21CD2}" srcOrd="0" destOrd="0" presId="urn:microsoft.com/office/officeart/2005/8/layout/hierarchy1"/>
    <dgm:cxn modelId="{71A57573-9538-4167-9C6B-A08E16954590}" type="presParOf" srcId="{7A14991A-FC7B-4222-B87C-DF18C5F21CD2}" destId="{7784C3D4-9E3D-4F1B-A803-43170132A83A}" srcOrd="0" destOrd="0" presId="urn:microsoft.com/office/officeart/2005/8/layout/hierarchy1"/>
    <dgm:cxn modelId="{F00D2254-B31A-436D-851D-2C31506A4D24}" type="presParOf" srcId="{7A14991A-FC7B-4222-B87C-DF18C5F21CD2}" destId="{F5E71263-6B79-426C-BCA2-98FC5F982996}" srcOrd="1" destOrd="0" presId="urn:microsoft.com/office/officeart/2005/8/layout/hierarchy1"/>
    <dgm:cxn modelId="{E022106B-EF53-4CB0-8B93-6BCA8F470584}" type="presParOf" srcId="{5323D448-4B72-4ACA-A087-CC93E06E13C1}" destId="{1AED1C6C-3EED-4353-AB8F-0160D73517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 custT="1"/>
      <dgm:spPr/>
      <dgm:t>
        <a:bodyPr/>
        <a:lstStyle/>
        <a:p>
          <a:r>
            <a:rPr lang="en-US" sz="3600" dirty="0" smtClean="0"/>
            <a:t>Christ</a:t>
          </a:r>
          <a:endParaRPr lang="en-US" sz="3600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 custT="1"/>
      <dgm:spPr/>
      <dgm:t>
        <a:bodyPr/>
        <a:lstStyle/>
        <a:p>
          <a:r>
            <a:rPr lang="en-US" sz="3600" dirty="0" smtClean="0"/>
            <a:t>Employer</a:t>
          </a:r>
          <a:endParaRPr lang="en-US" sz="3600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 custT="1"/>
      <dgm:spPr/>
      <dgm:t>
        <a:bodyPr/>
        <a:lstStyle/>
        <a:p>
          <a:r>
            <a:rPr lang="en-US" sz="3600" dirty="0" smtClean="0"/>
            <a:t>Laborer</a:t>
          </a:r>
          <a:endParaRPr lang="en-US" sz="3600" dirty="0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 custLinFactNeighborX="1322" custLinFactNeighborY="-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2"/>
      <dgm:spPr/>
    </dgm:pt>
    <dgm:pt modelId="{A8F3FE68-FBFB-4CD5-B367-2A3C86A7D268}" type="pres">
      <dgm:prSet presAssocID="{2964CFE2-A911-4429-90B3-575236886A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  <dgm:pt modelId="{1791E159-EAEF-4354-92CF-AA61B54B1E4A}" type="pres">
      <dgm:prSet presAssocID="{FDD394E4-881B-47EF-9646-D18A5E3E92C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323D448-4B72-4ACA-A087-CC93E06E13C1}" type="pres">
      <dgm:prSet presAssocID="{DA1F0313-1A17-497B-8688-A504FD9EB410}" presName="hierRoot2" presStyleCnt="0"/>
      <dgm:spPr/>
    </dgm:pt>
    <dgm:pt modelId="{7A14991A-FC7B-4222-B87C-DF18C5F21CD2}" type="pres">
      <dgm:prSet presAssocID="{DA1F0313-1A17-497B-8688-A504FD9EB410}" presName="composite2" presStyleCnt="0"/>
      <dgm:spPr/>
    </dgm:pt>
    <dgm:pt modelId="{7784C3D4-9E3D-4F1B-A803-43170132A83A}" type="pres">
      <dgm:prSet presAssocID="{DA1F0313-1A17-497B-8688-A504FD9EB410}" presName="background2" presStyleLbl="node2" presStyleIdx="1" presStyleCnt="2"/>
      <dgm:spPr/>
    </dgm:pt>
    <dgm:pt modelId="{F5E71263-6B79-426C-BCA2-98FC5F982996}" type="pres">
      <dgm:prSet presAssocID="{DA1F0313-1A17-497B-8688-A504FD9EB410}" presName="text2" presStyleLbl="fgAcc2" presStyleIdx="1" presStyleCnt="2" custLinFactNeighborX="1874" custLinFactNeighborY="67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ED1C6C-3EED-4353-AB8F-0160D735172B}" type="pres">
      <dgm:prSet presAssocID="{DA1F0313-1A17-497B-8688-A504FD9EB410}" presName="hierChild3" presStyleCnt="0"/>
      <dgm:spPr/>
    </dgm:pt>
  </dgm:ptLst>
  <dgm:cxnLst>
    <dgm:cxn modelId="{D01BFA7C-50AC-4F70-A694-4AFFC559F921}" type="presOf" srcId="{212E1E82-623C-41E2-938E-B867E8D91E14}" destId="{2EE8CE22-E3D2-47B4-8B27-055DBED8A7E8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55B5E11F-AF62-45AD-AEAF-75D1FD08E585}" type="presOf" srcId="{C265A162-D7E7-4B54-92E5-D7A99BA4064D}" destId="{B86C3166-2000-43E9-8329-4D9DBBA1189C}" srcOrd="0" destOrd="0" presId="urn:microsoft.com/office/officeart/2005/8/layout/hierarchy1"/>
    <dgm:cxn modelId="{498AD1A3-F397-4E94-8E1F-7F056BB41023}" srcId="{212E1E82-623C-41E2-938E-B867E8D91E14}" destId="{DA1F0313-1A17-497B-8688-A504FD9EB410}" srcOrd="1" destOrd="0" parTransId="{FDD394E4-881B-47EF-9646-D18A5E3E92CF}" sibTransId="{CC9308FC-6888-47E9-AD5E-41C17300681C}"/>
    <dgm:cxn modelId="{1A979F17-E087-4831-9A35-8EB2791BE4B2}" type="presOf" srcId="{DA1F0313-1A17-497B-8688-A504FD9EB410}" destId="{F5E71263-6B79-426C-BCA2-98FC5F982996}" srcOrd="0" destOrd="0" presId="urn:microsoft.com/office/officeart/2005/8/layout/hierarchy1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8CC13161-F110-4AAE-947D-80769374CB1E}" type="presOf" srcId="{2964CFE2-A911-4429-90B3-575236886A08}" destId="{A8F3FE68-FBFB-4CD5-B367-2A3C86A7D268}" srcOrd="0" destOrd="0" presId="urn:microsoft.com/office/officeart/2005/8/layout/hierarchy1"/>
    <dgm:cxn modelId="{81AB6AA8-7359-49F0-A1EF-C8127A9CBB08}" type="presOf" srcId="{BC1A04D3-BC71-4500-845F-5850C3140D04}" destId="{C3267F0F-77CF-4B1C-9966-349811D75FF9}" srcOrd="0" destOrd="0" presId="urn:microsoft.com/office/officeart/2005/8/layout/hierarchy1"/>
    <dgm:cxn modelId="{6EE35A15-B07C-40B8-B1E5-9B5DAEC564F8}" type="presOf" srcId="{FDD394E4-881B-47EF-9646-D18A5E3E92CF}" destId="{1791E159-EAEF-4354-92CF-AA61B54B1E4A}" srcOrd="0" destOrd="0" presId="urn:microsoft.com/office/officeart/2005/8/layout/hierarchy1"/>
    <dgm:cxn modelId="{1AA711F1-97CB-4674-BB01-5BBFDA626C9C}" type="presParOf" srcId="{B86C3166-2000-43E9-8329-4D9DBBA1189C}" destId="{AA6B4B7F-BB67-492B-BF3E-A92F5C8AB4B3}" srcOrd="0" destOrd="0" presId="urn:microsoft.com/office/officeart/2005/8/layout/hierarchy1"/>
    <dgm:cxn modelId="{1430D7B6-34D7-45E0-87EF-6FAB6834095D}" type="presParOf" srcId="{AA6B4B7F-BB67-492B-BF3E-A92F5C8AB4B3}" destId="{4586BBA5-93FF-4EFC-8FBF-160792C0E086}" srcOrd="0" destOrd="0" presId="urn:microsoft.com/office/officeart/2005/8/layout/hierarchy1"/>
    <dgm:cxn modelId="{BC3D3605-86C2-411B-A765-8E91A56F49A1}" type="presParOf" srcId="{4586BBA5-93FF-4EFC-8FBF-160792C0E086}" destId="{4DAC3373-9C9A-4765-B760-DEC8454065FE}" srcOrd="0" destOrd="0" presId="urn:microsoft.com/office/officeart/2005/8/layout/hierarchy1"/>
    <dgm:cxn modelId="{07596581-02DF-4496-BBC6-E5C26EDB1F43}" type="presParOf" srcId="{4586BBA5-93FF-4EFC-8FBF-160792C0E086}" destId="{2EE8CE22-E3D2-47B4-8B27-055DBED8A7E8}" srcOrd="1" destOrd="0" presId="urn:microsoft.com/office/officeart/2005/8/layout/hierarchy1"/>
    <dgm:cxn modelId="{5A936562-AE3F-4910-9C4D-16F87DBBCA0B}" type="presParOf" srcId="{AA6B4B7F-BB67-492B-BF3E-A92F5C8AB4B3}" destId="{D06FD3DC-920A-47B4-865E-9D12FB075678}" srcOrd="1" destOrd="0" presId="urn:microsoft.com/office/officeart/2005/8/layout/hierarchy1"/>
    <dgm:cxn modelId="{685C0767-E839-47CE-A83A-90F39BAB8F82}" type="presParOf" srcId="{D06FD3DC-920A-47B4-865E-9D12FB075678}" destId="{C3267F0F-77CF-4B1C-9966-349811D75FF9}" srcOrd="0" destOrd="0" presId="urn:microsoft.com/office/officeart/2005/8/layout/hierarchy1"/>
    <dgm:cxn modelId="{EC24D121-F4B6-4547-AA19-0CE65FB1B365}" type="presParOf" srcId="{D06FD3DC-920A-47B4-865E-9D12FB075678}" destId="{2624D165-9CF3-4E84-986D-A9B7BFB11B22}" srcOrd="1" destOrd="0" presId="urn:microsoft.com/office/officeart/2005/8/layout/hierarchy1"/>
    <dgm:cxn modelId="{34DC03AC-D345-4468-A4D4-217877D02BA9}" type="presParOf" srcId="{2624D165-9CF3-4E84-986D-A9B7BFB11B22}" destId="{550C9E8F-856F-44B4-B029-A22467E62CEF}" srcOrd="0" destOrd="0" presId="urn:microsoft.com/office/officeart/2005/8/layout/hierarchy1"/>
    <dgm:cxn modelId="{E1D416DF-9F8A-42AB-A4CD-D730A5D2647F}" type="presParOf" srcId="{550C9E8F-856F-44B4-B029-A22467E62CEF}" destId="{817CA3BD-6EDD-4BE9-B059-BEC291E04388}" srcOrd="0" destOrd="0" presId="urn:microsoft.com/office/officeart/2005/8/layout/hierarchy1"/>
    <dgm:cxn modelId="{402E9E5E-460B-4CAA-B78C-DAE99BA4BC25}" type="presParOf" srcId="{550C9E8F-856F-44B4-B029-A22467E62CEF}" destId="{A8F3FE68-FBFB-4CD5-B367-2A3C86A7D268}" srcOrd="1" destOrd="0" presId="urn:microsoft.com/office/officeart/2005/8/layout/hierarchy1"/>
    <dgm:cxn modelId="{629F856F-BB18-44C0-BD69-890EF607A521}" type="presParOf" srcId="{2624D165-9CF3-4E84-986D-A9B7BFB11B22}" destId="{2C4A6C56-8A61-40D1-86E7-5DDD456F99ED}" srcOrd="1" destOrd="0" presId="urn:microsoft.com/office/officeart/2005/8/layout/hierarchy1"/>
    <dgm:cxn modelId="{460D2377-A649-43EC-B6E9-D70D6D72E6CE}" type="presParOf" srcId="{D06FD3DC-920A-47B4-865E-9D12FB075678}" destId="{1791E159-EAEF-4354-92CF-AA61B54B1E4A}" srcOrd="2" destOrd="0" presId="urn:microsoft.com/office/officeart/2005/8/layout/hierarchy1"/>
    <dgm:cxn modelId="{F28E3FA8-285E-4FDE-AF5A-67FE5C495F75}" type="presParOf" srcId="{D06FD3DC-920A-47B4-865E-9D12FB075678}" destId="{5323D448-4B72-4ACA-A087-CC93E06E13C1}" srcOrd="3" destOrd="0" presId="urn:microsoft.com/office/officeart/2005/8/layout/hierarchy1"/>
    <dgm:cxn modelId="{2890173F-7D14-45D6-BB49-4D41B65C2C7E}" type="presParOf" srcId="{5323D448-4B72-4ACA-A087-CC93E06E13C1}" destId="{7A14991A-FC7B-4222-B87C-DF18C5F21CD2}" srcOrd="0" destOrd="0" presId="urn:microsoft.com/office/officeart/2005/8/layout/hierarchy1"/>
    <dgm:cxn modelId="{FA12925C-85A4-43F4-B7DF-80E36DAAFBBF}" type="presParOf" srcId="{7A14991A-FC7B-4222-B87C-DF18C5F21CD2}" destId="{7784C3D4-9E3D-4F1B-A803-43170132A83A}" srcOrd="0" destOrd="0" presId="urn:microsoft.com/office/officeart/2005/8/layout/hierarchy1"/>
    <dgm:cxn modelId="{68E8EA29-B45F-4847-A4DD-D1122C99A661}" type="presParOf" srcId="{7A14991A-FC7B-4222-B87C-DF18C5F21CD2}" destId="{F5E71263-6B79-426C-BCA2-98FC5F982996}" srcOrd="1" destOrd="0" presId="urn:microsoft.com/office/officeart/2005/8/layout/hierarchy1"/>
    <dgm:cxn modelId="{34381C34-11B3-44FB-9433-96F8D1FCFA60}" type="presParOf" srcId="{5323D448-4B72-4ACA-A087-CC93E06E13C1}" destId="{1AED1C6C-3EED-4353-AB8F-0160D73517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7B3574-1340-41AD-8E6E-18F0FEF696F4}">
      <dgm:prSet phldrT="[Text]"/>
      <dgm:spPr/>
      <dgm:t>
        <a:bodyPr/>
        <a:lstStyle/>
        <a:p>
          <a:r>
            <a:rPr lang="en-US" dirty="0" smtClean="0"/>
            <a:t>God</a:t>
          </a:r>
          <a:endParaRPr lang="en-US" dirty="0"/>
        </a:p>
      </dgm:t>
    </dgm:pt>
    <dgm:pt modelId="{8AC847F3-35C6-451B-82DF-0F2990041DD8}" type="parTrans" cxnId="{13E4656C-75FC-4157-8A4F-7FAEF4C9CAD8}">
      <dgm:prSet/>
      <dgm:spPr/>
      <dgm:t>
        <a:bodyPr/>
        <a:lstStyle/>
        <a:p>
          <a:endParaRPr lang="en-US"/>
        </a:p>
      </dgm:t>
    </dgm:pt>
    <dgm:pt modelId="{393965C4-D2A2-4ADF-85C2-FD239679EE21}" type="sibTrans" cxnId="{13E4656C-75FC-4157-8A4F-7FAEF4C9CAD8}">
      <dgm:prSet/>
      <dgm:spPr/>
      <dgm:t>
        <a:bodyPr/>
        <a:lstStyle/>
        <a:p>
          <a:endParaRPr lang="en-US"/>
        </a:p>
      </dgm:t>
    </dgm:pt>
    <dgm:pt modelId="{BA1D0BE8-0031-46BA-B9A7-1BF69197CAF4}">
      <dgm:prSet phldrT="[Text]"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CA07EAB1-28CE-425D-8E28-9B8F521006AE}" type="parTrans" cxnId="{8A285933-EF9E-4369-9B3D-118B2FAE034E}">
      <dgm:prSet/>
      <dgm:spPr/>
      <dgm:t>
        <a:bodyPr/>
        <a:lstStyle/>
        <a:p>
          <a:endParaRPr lang="en-US"/>
        </a:p>
      </dgm:t>
    </dgm:pt>
    <dgm:pt modelId="{214A3DE2-113D-4C22-A665-848FDAC3E219}" type="sibTrans" cxnId="{8A285933-EF9E-4369-9B3D-118B2FAE034E}">
      <dgm:prSet/>
      <dgm:spPr/>
      <dgm:t>
        <a:bodyPr/>
        <a:lstStyle/>
        <a:p>
          <a:endParaRPr lang="en-US"/>
        </a:p>
      </dgm:t>
    </dgm:pt>
    <dgm:pt modelId="{9F21F85F-F48C-4BD2-A8DC-983A520249F9}">
      <dgm:prSet phldrT="[Text]"/>
      <dgm:spPr/>
      <dgm:t>
        <a:bodyPr/>
        <a:lstStyle/>
        <a:p>
          <a:r>
            <a:rPr lang="en-US" dirty="0" smtClean="0"/>
            <a:t>Jew</a:t>
          </a:r>
          <a:endParaRPr lang="en-US" dirty="0"/>
        </a:p>
      </dgm:t>
    </dgm:pt>
    <dgm:pt modelId="{36787508-64E4-43A7-AF84-6E7FF3F648BB}" type="parTrans" cxnId="{AECED14F-6FA4-4D0E-84E2-D3FF1586F4CD}">
      <dgm:prSet/>
      <dgm:spPr/>
      <dgm:t>
        <a:bodyPr/>
        <a:lstStyle/>
        <a:p>
          <a:endParaRPr lang="en-US"/>
        </a:p>
      </dgm:t>
    </dgm:pt>
    <dgm:pt modelId="{BD74709C-7AB1-4416-A1ED-CBE53F9E93BF}" type="sibTrans" cxnId="{AECED14F-6FA4-4D0E-84E2-D3FF1586F4CD}">
      <dgm:prSet/>
      <dgm:spPr/>
      <dgm:t>
        <a:bodyPr/>
        <a:lstStyle/>
        <a:p>
          <a:endParaRPr lang="en-US"/>
        </a:p>
      </dgm:t>
    </dgm:pt>
    <dgm:pt modelId="{32EFA4D1-C2CB-452E-A050-1869774429DC}">
      <dgm:prSet phldrT="[Text]"/>
      <dgm:spPr/>
      <dgm:t>
        <a:bodyPr/>
        <a:lstStyle/>
        <a:p>
          <a:r>
            <a:rPr lang="en-US" dirty="0" smtClean="0"/>
            <a:t>Greek</a:t>
          </a:r>
          <a:endParaRPr lang="en-US" dirty="0"/>
        </a:p>
      </dgm:t>
    </dgm:pt>
    <dgm:pt modelId="{FDDF3C66-2229-42B8-B228-1BEB167AB9C6}" type="parTrans" cxnId="{6A368A9B-E7AC-4DFF-A88D-3769F08D2951}">
      <dgm:prSet/>
      <dgm:spPr/>
      <dgm:t>
        <a:bodyPr/>
        <a:lstStyle/>
        <a:p>
          <a:endParaRPr lang="en-US"/>
        </a:p>
      </dgm:t>
    </dgm:pt>
    <dgm:pt modelId="{CA0A3084-3793-4CFC-9AE0-D02CB8AC2701}" type="sibTrans" cxnId="{6A368A9B-E7AC-4DFF-A88D-3769F08D2951}">
      <dgm:prSet/>
      <dgm:spPr/>
      <dgm:t>
        <a:bodyPr/>
        <a:lstStyle/>
        <a:p>
          <a:endParaRPr lang="en-US"/>
        </a:p>
      </dgm:t>
    </dgm:pt>
    <dgm:pt modelId="{5AD74E1A-2805-4E88-A4B3-5938090F977C}">
      <dgm:prSet/>
      <dgm:spPr/>
      <dgm:t>
        <a:bodyPr/>
        <a:lstStyle/>
        <a:p>
          <a:r>
            <a:rPr lang="en-US" dirty="0" smtClean="0"/>
            <a:t>Bond</a:t>
          </a:r>
          <a:endParaRPr lang="en-US" dirty="0"/>
        </a:p>
      </dgm:t>
    </dgm:pt>
    <dgm:pt modelId="{2E32911B-E50D-4862-8D8B-86D7EF0DFC15}" type="parTrans" cxnId="{B8D21866-349A-4638-926A-8C8C16D6D3C6}">
      <dgm:prSet/>
      <dgm:spPr/>
      <dgm:t>
        <a:bodyPr/>
        <a:lstStyle/>
        <a:p>
          <a:endParaRPr lang="en-US"/>
        </a:p>
      </dgm:t>
    </dgm:pt>
    <dgm:pt modelId="{A9D67214-BF64-4AF5-A4D8-EC84EDE4F15A}" type="sibTrans" cxnId="{B8D21866-349A-4638-926A-8C8C16D6D3C6}">
      <dgm:prSet/>
      <dgm:spPr/>
      <dgm:t>
        <a:bodyPr/>
        <a:lstStyle/>
        <a:p>
          <a:endParaRPr lang="en-US"/>
        </a:p>
      </dgm:t>
    </dgm:pt>
    <dgm:pt modelId="{212E1E82-623C-41E2-938E-B867E8D91E14}">
      <dgm:prSet/>
      <dgm:spPr/>
      <dgm:t>
        <a:bodyPr/>
        <a:lstStyle/>
        <a:p>
          <a:r>
            <a:rPr lang="en-US" dirty="0" smtClean="0"/>
            <a:t>Free</a:t>
          </a:r>
          <a:endParaRPr lang="en-US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/>
      <dgm:spPr/>
      <dgm:t>
        <a:bodyPr/>
        <a:lstStyle/>
        <a:p>
          <a:r>
            <a:rPr lang="en-US" dirty="0" smtClean="0"/>
            <a:t>Male</a:t>
          </a:r>
          <a:endParaRPr lang="en-US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/>
      <dgm:spPr/>
      <dgm:t>
        <a:bodyPr/>
        <a:lstStyle/>
        <a:p>
          <a:r>
            <a:rPr lang="en-US" dirty="0" smtClean="0"/>
            <a:t>Female</a:t>
          </a:r>
          <a:endParaRPr lang="en-US" dirty="0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5EBE85D-D081-41E6-8F9D-95663D30AABA}" type="pres">
      <dgm:prSet presAssocID="{CB7B3574-1340-41AD-8E6E-18F0FEF696F4}" presName="hierRoot1" presStyleCnt="0"/>
      <dgm:spPr/>
    </dgm:pt>
    <dgm:pt modelId="{B19653F4-80AF-41E4-A8CF-C3C56C90939E}" type="pres">
      <dgm:prSet presAssocID="{CB7B3574-1340-41AD-8E6E-18F0FEF696F4}" presName="composite" presStyleCnt="0"/>
      <dgm:spPr/>
    </dgm:pt>
    <dgm:pt modelId="{20DC9B91-7FDD-4CF6-A46B-0E75FE8514E8}" type="pres">
      <dgm:prSet presAssocID="{CB7B3574-1340-41AD-8E6E-18F0FEF696F4}" presName="background" presStyleLbl="node0" presStyleIdx="0" presStyleCnt="1"/>
      <dgm:spPr/>
    </dgm:pt>
    <dgm:pt modelId="{A00484DC-9899-4549-A1BD-94AAAC6330C8}" type="pres">
      <dgm:prSet presAssocID="{CB7B3574-1340-41AD-8E6E-18F0FEF696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21F9BE-C69E-483C-A904-860A296CC65C}" type="pres">
      <dgm:prSet presAssocID="{CB7B3574-1340-41AD-8E6E-18F0FEF696F4}" presName="hierChild2" presStyleCnt="0"/>
      <dgm:spPr/>
    </dgm:pt>
    <dgm:pt modelId="{FF525B21-7E39-4879-9C1D-2C8EAA97BA1C}" type="pres">
      <dgm:prSet presAssocID="{CA07EAB1-28CE-425D-8E28-9B8F521006AE}" presName="Name10" presStyleLbl="parChTrans1D2" presStyleIdx="0" presStyleCnt="1"/>
      <dgm:spPr/>
      <dgm:t>
        <a:bodyPr/>
        <a:lstStyle/>
        <a:p>
          <a:endParaRPr lang="en-US"/>
        </a:p>
      </dgm:t>
    </dgm:pt>
    <dgm:pt modelId="{8D7B0B67-8B80-4F25-A3C7-78003A4B6C07}" type="pres">
      <dgm:prSet presAssocID="{BA1D0BE8-0031-46BA-B9A7-1BF69197CAF4}" presName="hierRoot2" presStyleCnt="0"/>
      <dgm:spPr/>
    </dgm:pt>
    <dgm:pt modelId="{D60CBD27-5619-4542-8829-0B5DCACF476A}" type="pres">
      <dgm:prSet presAssocID="{BA1D0BE8-0031-46BA-B9A7-1BF69197CAF4}" presName="composite2" presStyleCnt="0"/>
      <dgm:spPr/>
    </dgm:pt>
    <dgm:pt modelId="{B5507791-4E6A-4291-A11B-A1D7BDBF8BC9}" type="pres">
      <dgm:prSet presAssocID="{BA1D0BE8-0031-46BA-B9A7-1BF69197CAF4}" presName="background2" presStyleLbl="node2" presStyleIdx="0" presStyleCnt="1"/>
      <dgm:spPr/>
    </dgm:pt>
    <dgm:pt modelId="{3B430963-DEFD-4B72-B024-246E736018F3}" type="pres">
      <dgm:prSet presAssocID="{BA1D0BE8-0031-46BA-B9A7-1BF69197CAF4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A48B05-E20A-4A66-9BAC-565CB0F70526}" type="pres">
      <dgm:prSet presAssocID="{BA1D0BE8-0031-46BA-B9A7-1BF69197CAF4}" presName="hierChild3" presStyleCnt="0"/>
      <dgm:spPr/>
    </dgm:pt>
    <dgm:pt modelId="{76BC748B-2210-4910-A718-348BD4044D30}" type="pres">
      <dgm:prSet presAssocID="{36787508-64E4-43A7-AF84-6E7FF3F648BB}" presName="Name17" presStyleLbl="parChTrans1D3" presStyleIdx="0" presStyleCnt="6"/>
      <dgm:spPr/>
      <dgm:t>
        <a:bodyPr/>
        <a:lstStyle/>
        <a:p>
          <a:endParaRPr lang="en-US"/>
        </a:p>
      </dgm:t>
    </dgm:pt>
    <dgm:pt modelId="{EA0814E9-306A-4578-824E-6479798B6BE3}" type="pres">
      <dgm:prSet presAssocID="{9F21F85F-F48C-4BD2-A8DC-983A520249F9}" presName="hierRoot3" presStyleCnt="0"/>
      <dgm:spPr/>
    </dgm:pt>
    <dgm:pt modelId="{49D0AEE1-26C1-4444-92D7-02CEDD9DC6A2}" type="pres">
      <dgm:prSet presAssocID="{9F21F85F-F48C-4BD2-A8DC-983A520249F9}" presName="composite3" presStyleCnt="0"/>
      <dgm:spPr/>
    </dgm:pt>
    <dgm:pt modelId="{E25A361C-6B52-4E2E-8823-B37F6747591F}" type="pres">
      <dgm:prSet presAssocID="{9F21F85F-F48C-4BD2-A8DC-983A520249F9}" presName="background3" presStyleLbl="node3" presStyleIdx="0" presStyleCnt="6"/>
      <dgm:spPr/>
    </dgm:pt>
    <dgm:pt modelId="{44964ADD-5C4F-4555-BA40-39BE0B617002}" type="pres">
      <dgm:prSet presAssocID="{9F21F85F-F48C-4BD2-A8DC-983A520249F9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D9B471-7EF4-4349-A570-49ACFF81895A}" type="pres">
      <dgm:prSet presAssocID="{9F21F85F-F48C-4BD2-A8DC-983A520249F9}" presName="hierChild4" presStyleCnt="0"/>
      <dgm:spPr/>
    </dgm:pt>
    <dgm:pt modelId="{AD603D79-01BA-4685-8D0A-2B7868795AC5}" type="pres">
      <dgm:prSet presAssocID="{FDDF3C66-2229-42B8-B228-1BEB167AB9C6}" presName="Name17" presStyleLbl="parChTrans1D3" presStyleIdx="1" presStyleCnt="6"/>
      <dgm:spPr/>
      <dgm:t>
        <a:bodyPr/>
        <a:lstStyle/>
        <a:p>
          <a:endParaRPr lang="en-US"/>
        </a:p>
      </dgm:t>
    </dgm:pt>
    <dgm:pt modelId="{010F374C-7F9B-4506-8D74-6ABA6E095294}" type="pres">
      <dgm:prSet presAssocID="{32EFA4D1-C2CB-452E-A050-1869774429DC}" presName="hierRoot3" presStyleCnt="0"/>
      <dgm:spPr/>
    </dgm:pt>
    <dgm:pt modelId="{88B8ABE5-9D26-426B-97C8-CAF420B36FBD}" type="pres">
      <dgm:prSet presAssocID="{32EFA4D1-C2CB-452E-A050-1869774429DC}" presName="composite3" presStyleCnt="0"/>
      <dgm:spPr/>
    </dgm:pt>
    <dgm:pt modelId="{61E897EA-A255-48B6-9F4F-1A2F1D602B7C}" type="pres">
      <dgm:prSet presAssocID="{32EFA4D1-C2CB-452E-A050-1869774429DC}" presName="background3" presStyleLbl="node3" presStyleIdx="1" presStyleCnt="6"/>
      <dgm:spPr/>
    </dgm:pt>
    <dgm:pt modelId="{C548B2B0-A07B-400B-8EFF-5DB217CD6FD2}" type="pres">
      <dgm:prSet presAssocID="{32EFA4D1-C2CB-452E-A050-1869774429DC}" presName="text3" presStyleLbl="fgAcc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394C4C-9691-4FBA-9B6C-0E9509AF2067}" type="pres">
      <dgm:prSet presAssocID="{32EFA4D1-C2CB-452E-A050-1869774429DC}" presName="hierChild4" presStyleCnt="0"/>
      <dgm:spPr/>
    </dgm:pt>
    <dgm:pt modelId="{A9566E0F-DB08-46E1-AD2B-F0EED82CBB48}" type="pres">
      <dgm:prSet presAssocID="{2E32911B-E50D-4862-8D8B-86D7EF0DFC15}" presName="Name17" presStyleLbl="parChTrans1D3" presStyleIdx="2" presStyleCnt="6"/>
      <dgm:spPr/>
      <dgm:t>
        <a:bodyPr/>
        <a:lstStyle/>
        <a:p>
          <a:endParaRPr lang="en-US"/>
        </a:p>
      </dgm:t>
    </dgm:pt>
    <dgm:pt modelId="{423A1A96-5259-460A-B7DE-AEAD41364EB1}" type="pres">
      <dgm:prSet presAssocID="{5AD74E1A-2805-4E88-A4B3-5938090F977C}" presName="hierRoot3" presStyleCnt="0"/>
      <dgm:spPr/>
    </dgm:pt>
    <dgm:pt modelId="{1224E02D-D186-4256-A8FF-1F7D7D41BA2B}" type="pres">
      <dgm:prSet presAssocID="{5AD74E1A-2805-4E88-A4B3-5938090F977C}" presName="composite3" presStyleCnt="0"/>
      <dgm:spPr/>
    </dgm:pt>
    <dgm:pt modelId="{C39F6C35-10B0-4AE1-84B9-B2B32C0F444E}" type="pres">
      <dgm:prSet presAssocID="{5AD74E1A-2805-4E88-A4B3-5938090F977C}" presName="background3" presStyleLbl="node3" presStyleIdx="2" presStyleCnt="6"/>
      <dgm:spPr/>
    </dgm:pt>
    <dgm:pt modelId="{65A922BB-C7D3-4905-836C-0421E238163A}" type="pres">
      <dgm:prSet presAssocID="{5AD74E1A-2805-4E88-A4B3-5938090F977C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F68D94-99D2-4F25-A3B0-8892269B1F8C}" type="pres">
      <dgm:prSet presAssocID="{5AD74E1A-2805-4E88-A4B3-5938090F977C}" presName="hierChild4" presStyleCnt="0"/>
      <dgm:spPr/>
    </dgm:pt>
    <dgm:pt modelId="{513CC1FF-9852-4C30-BCB1-C92294D0350C}" type="pres">
      <dgm:prSet presAssocID="{0EE33603-BA8D-4C40-BC93-5E87AC270012}" presName="Name17" presStyleLbl="parChTrans1D3" presStyleIdx="3" presStyleCnt="6"/>
      <dgm:spPr/>
      <dgm:t>
        <a:bodyPr/>
        <a:lstStyle/>
        <a:p>
          <a:endParaRPr lang="en-US"/>
        </a:p>
      </dgm:t>
    </dgm:pt>
    <dgm:pt modelId="{31C63910-296C-49AC-9DE8-D312A2A10201}" type="pres">
      <dgm:prSet presAssocID="{212E1E82-623C-41E2-938E-B867E8D91E14}" presName="hierRoot3" presStyleCnt="0"/>
      <dgm:spPr/>
    </dgm:pt>
    <dgm:pt modelId="{9C8B9512-33A1-4F9D-9FC0-001F060A9883}" type="pres">
      <dgm:prSet presAssocID="{212E1E82-623C-41E2-938E-B867E8D91E14}" presName="composite3" presStyleCnt="0"/>
      <dgm:spPr/>
    </dgm:pt>
    <dgm:pt modelId="{2F8DF17D-5C80-4A67-BDAE-6450AD04EC49}" type="pres">
      <dgm:prSet presAssocID="{212E1E82-623C-41E2-938E-B867E8D91E14}" presName="background3" presStyleLbl="node3" presStyleIdx="3" presStyleCnt="6"/>
      <dgm:spPr/>
    </dgm:pt>
    <dgm:pt modelId="{24559E8D-49CA-4651-8682-4D81156CAC05}" type="pres">
      <dgm:prSet presAssocID="{212E1E82-623C-41E2-938E-B867E8D91E14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DE8CB8-32F7-4C5B-9505-B12938921B9D}" type="pres">
      <dgm:prSet presAssocID="{212E1E82-623C-41E2-938E-B867E8D91E14}" presName="hierChild4" presStyleCnt="0"/>
      <dgm:spPr/>
    </dgm:pt>
    <dgm:pt modelId="{383B2D92-080B-454C-ABDE-AD150EF2CDC8}" type="pres">
      <dgm:prSet presAssocID="{BC1A04D3-BC71-4500-845F-5850C3140D04}" presName="Name17" presStyleLbl="parChTrans1D3" presStyleIdx="4" presStyleCnt="6"/>
      <dgm:spPr/>
      <dgm:t>
        <a:bodyPr/>
        <a:lstStyle/>
        <a:p>
          <a:endParaRPr lang="en-US"/>
        </a:p>
      </dgm:t>
    </dgm:pt>
    <dgm:pt modelId="{A15CD47B-6D9F-40F9-980C-CBEC769DA259}" type="pres">
      <dgm:prSet presAssocID="{2964CFE2-A911-4429-90B3-575236886A08}" presName="hierRoot3" presStyleCnt="0"/>
      <dgm:spPr/>
    </dgm:pt>
    <dgm:pt modelId="{9E091099-15E9-4FA2-B127-EC97FFADDB8E}" type="pres">
      <dgm:prSet presAssocID="{2964CFE2-A911-4429-90B3-575236886A08}" presName="composite3" presStyleCnt="0"/>
      <dgm:spPr/>
    </dgm:pt>
    <dgm:pt modelId="{A99F7DC7-4D67-4AE6-8E48-67A25718DE7B}" type="pres">
      <dgm:prSet presAssocID="{2964CFE2-A911-4429-90B3-575236886A08}" presName="background3" presStyleLbl="node3" presStyleIdx="4" presStyleCnt="6"/>
      <dgm:spPr/>
    </dgm:pt>
    <dgm:pt modelId="{308267B8-2CEA-452F-8A41-4D3E46E4356D}" type="pres">
      <dgm:prSet presAssocID="{2964CFE2-A911-4429-90B3-575236886A08}" presName="text3" presStyleLbl="fgAcc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A5B05C-3184-4E47-A592-30D5A16480EA}" type="pres">
      <dgm:prSet presAssocID="{2964CFE2-A911-4429-90B3-575236886A08}" presName="hierChild4" presStyleCnt="0"/>
      <dgm:spPr/>
    </dgm:pt>
    <dgm:pt modelId="{61A5C9CF-8D04-4282-AB2F-574728999CF1}" type="pres">
      <dgm:prSet presAssocID="{FDD394E4-881B-47EF-9646-D18A5E3E92CF}" presName="Name17" presStyleLbl="parChTrans1D3" presStyleIdx="5" presStyleCnt="6"/>
      <dgm:spPr/>
      <dgm:t>
        <a:bodyPr/>
        <a:lstStyle/>
        <a:p>
          <a:endParaRPr lang="en-US"/>
        </a:p>
      </dgm:t>
    </dgm:pt>
    <dgm:pt modelId="{E8087557-F250-441B-9A9F-043CDC5F406C}" type="pres">
      <dgm:prSet presAssocID="{DA1F0313-1A17-497B-8688-A504FD9EB410}" presName="hierRoot3" presStyleCnt="0"/>
      <dgm:spPr/>
    </dgm:pt>
    <dgm:pt modelId="{E7B60A39-BF99-48A5-B93A-2870CABDDC01}" type="pres">
      <dgm:prSet presAssocID="{DA1F0313-1A17-497B-8688-A504FD9EB410}" presName="composite3" presStyleCnt="0"/>
      <dgm:spPr/>
    </dgm:pt>
    <dgm:pt modelId="{A33B120A-1D7A-4547-B1F0-ADDE7CBC2D9D}" type="pres">
      <dgm:prSet presAssocID="{DA1F0313-1A17-497B-8688-A504FD9EB410}" presName="background3" presStyleLbl="node3" presStyleIdx="5" presStyleCnt="6"/>
      <dgm:spPr/>
    </dgm:pt>
    <dgm:pt modelId="{3BDBE5CC-A15E-4639-AEF2-2782F3DF955F}" type="pres">
      <dgm:prSet presAssocID="{DA1F0313-1A17-497B-8688-A504FD9EB410}" presName="text3" presStyleLbl="fgAcc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AC85084-A5D2-4DAC-BEBD-3CEF230A5CB5}" type="pres">
      <dgm:prSet presAssocID="{DA1F0313-1A17-497B-8688-A504FD9EB410}" presName="hierChild4" presStyleCnt="0"/>
      <dgm:spPr/>
    </dgm:pt>
  </dgm:ptLst>
  <dgm:cxnLst>
    <dgm:cxn modelId="{B8D21866-349A-4638-926A-8C8C16D6D3C6}" srcId="{BA1D0BE8-0031-46BA-B9A7-1BF69197CAF4}" destId="{5AD74E1A-2805-4E88-A4B3-5938090F977C}" srcOrd="2" destOrd="0" parTransId="{2E32911B-E50D-4862-8D8B-86D7EF0DFC15}" sibTransId="{A9D67214-BF64-4AF5-A4D8-EC84EDE4F15A}"/>
    <dgm:cxn modelId="{589FD99C-E8D5-489A-8DC3-B605896CFB95}" type="presOf" srcId="{DA1F0313-1A17-497B-8688-A504FD9EB410}" destId="{3BDBE5CC-A15E-4639-AEF2-2782F3DF955F}" srcOrd="0" destOrd="0" presId="urn:microsoft.com/office/officeart/2005/8/layout/hierarchy1"/>
    <dgm:cxn modelId="{517A801F-4763-4796-8205-E87E0FD836B1}" type="presOf" srcId="{5AD74E1A-2805-4E88-A4B3-5938090F977C}" destId="{65A922BB-C7D3-4905-836C-0421E238163A}" srcOrd="0" destOrd="0" presId="urn:microsoft.com/office/officeart/2005/8/layout/hierarchy1"/>
    <dgm:cxn modelId="{55C5143F-6FDD-4A9D-B5A4-8009363DA805}" type="presOf" srcId="{C265A162-D7E7-4B54-92E5-D7A99BA4064D}" destId="{B86C3166-2000-43E9-8329-4D9DBBA1189C}" srcOrd="0" destOrd="0" presId="urn:microsoft.com/office/officeart/2005/8/layout/hierarchy1"/>
    <dgm:cxn modelId="{D1704337-516A-45A6-9DA3-DA8FD289A657}" type="presOf" srcId="{32EFA4D1-C2CB-452E-A050-1869774429DC}" destId="{C548B2B0-A07B-400B-8EFF-5DB217CD6FD2}" srcOrd="0" destOrd="0" presId="urn:microsoft.com/office/officeart/2005/8/layout/hierarchy1"/>
    <dgm:cxn modelId="{513F9345-F123-4536-B485-F02A565254BA}" type="presOf" srcId="{FDD394E4-881B-47EF-9646-D18A5E3E92CF}" destId="{61A5C9CF-8D04-4282-AB2F-574728999CF1}" srcOrd="0" destOrd="0" presId="urn:microsoft.com/office/officeart/2005/8/layout/hierarchy1"/>
    <dgm:cxn modelId="{13E4656C-75FC-4157-8A4F-7FAEF4C9CAD8}" srcId="{C265A162-D7E7-4B54-92E5-D7A99BA4064D}" destId="{CB7B3574-1340-41AD-8E6E-18F0FEF696F4}" srcOrd="0" destOrd="0" parTransId="{8AC847F3-35C6-451B-82DF-0F2990041DD8}" sibTransId="{393965C4-D2A2-4ADF-85C2-FD239679EE21}"/>
    <dgm:cxn modelId="{B46AC1D9-B193-4E1B-AC7F-848C2890385C}" type="presOf" srcId="{BC1A04D3-BC71-4500-845F-5850C3140D04}" destId="{383B2D92-080B-454C-ABDE-AD150EF2CDC8}" srcOrd="0" destOrd="0" presId="urn:microsoft.com/office/officeart/2005/8/layout/hierarchy1"/>
    <dgm:cxn modelId="{B716F229-3CC6-47EF-8FB5-8E57314004F5}" type="presOf" srcId="{36787508-64E4-43A7-AF84-6E7FF3F648BB}" destId="{76BC748B-2210-4910-A718-348BD4044D30}" srcOrd="0" destOrd="0" presId="urn:microsoft.com/office/officeart/2005/8/layout/hierarchy1"/>
    <dgm:cxn modelId="{AECED14F-6FA4-4D0E-84E2-D3FF1586F4CD}" srcId="{BA1D0BE8-0031-46BA-B9A7-1BF69197CAF4}" destId="{9F21F85F-F48C-4BD2-A8DC-983A520249F9}" srcOrd="0" destOrd="0" parTransId="{36787508-64E4-43A7-AF84-6E7FF3F648BB}" sibTransId="{BD74709C-7AB1-4416-A1ED-CBE53F9E93BF}"/>
    <dgm:cxn modelId="{6A368A9B-E7AC-4DFF-A88D-3769F08D2951}" srcId="{BA1D0BE8-0031-46BA-B9A7-1BF69197CAF4}" destId="{32EFA4D1-C2CB-452E-A050-1869774429DC}" srcOrd="1" destOrd="0" parTransId="{FDDF3C66-2229-42B8-B228-1BEB167AB9C6}" sibTransId="{CA0A3084-3793-4CFC-9AE0-D02CB8AC2701}"/>
    <dgm:cxn modelId="{4E76BC19-8144-4687-93D5-B641A44EC3E2}" type="presOf" srcId="{BA1D0BE8-0031-46BA-B9A7-1BF69197CAF4}" destId="{3B430963-DEFD-4B72-B024-246E736018F3}" srcOrd="0" destOrd="0" presId="urn:microsoft.com/office/officeart/2005/8/layout/hierarchy1"/>
    <dgm:cxn modelId="{18B699DF-ED32-42CC-B6B9-20ECF10F1CF9}" type="presOf" srcId="{CA07EAB1-28CE-425D-8E28-9B8F521006AE}" destId="{FF525B21-7E39-4879-9C1D-2C8EAA97BA1C}" srcOrd="0" destOrd="0" presId="urn:microsoft.com/office/officeart/2005/8/layout/hierarchy1"/>
    <dgm:cxn modelId="{732FFA84-2593-404A-A644-218204FF3288}" srcId="{BA1D0BE8-0031-46BA-B9A7-1BF69197CAF4}" destId="{212E1E82-623C-41E2-938E-B867E8D91E14}" srcOrd="3" destOrd="0" parTransId="{0EE33603-BA8D-4C40-BC93-5E87AC270012}" sibTransId="{87ECB8FA-8E48-45CF-9115-AC107FD168C6}"/>
    <dgm:cxn modelId="{119A8460-D7D2-4318-ADE3-364760185C32}" type="presOf" srcId="{2964CFE2-A911-4429-90B3-575236886A08}" destId="{308267B8-2CEA-452F-8A41-4D3E46E4356D}" srcOrd="0" destOrd="0" presId="urn:microsoft.com/office/officeart/2005/8/layout/hierarchy1"/>
    <dgm:cxn modelId="{8A285933-EF9E-4369-9B3D-118B2FAE034E}" srcId="{CB7B3574-1340-41AD-8E6E-18F0FEF696F4}" destId="{BA1D0BE8-0031-46BA-B9A7-1BF69197CAF4}" srcOrd="0" destOrd="0" parTransId="{CA07EAB1-28CE-425D-8E28-9B8F521006AE}" sibTransId="{214A3DE2-113D-4C22-A665-848FDAC3E219}"/>
    <dgm:cxn modelId="{3F7EF9BD-F45E-4F5D-97C5-94A1DC5130D9}" type="presOf" srcId="{2E32911B-E50D-4862-8D8B-86D7EF0DFC15}" destId="{A9566E0F-DB08-46E1-AD2B-F0EED82CBB48}" srcOrd="0" destOrd="0" presId="urn:microsoft.com/office/officeart/2005/8/layout/hierarchy1"/>
    <dgm:cxn modelId="{498AD1A3-F397-4E94-8E1F-7F056BB41023}" srcId="{BA1D0BE8-0031-46BA-B9A7-1BF69197CAF4}" destId="{DA1F0313-1A17-497B-8688-A504FD9EB410}" srcOrd="5" destOrd="0" parTransId="{FDD394E4-881B-47EF-9646-D18A5E3E92CF}" sibTransId="{CC9308FC-6888-47E9-AD5E-41C17300681C}"/>
    <dgm:cxn modelId="{47C80089-90B1-4B07-AD78-C5A2F5F5D6D7}" type="presOf" srcId="{0EE33603-BA8D-4C40-BC93-5E87AC270012}" destId="{513CC1FF-9852-4C30-BCB1-C92294D0350C}" srcOrd="0" destOrd="0" presId="urn:microsoft.com/office/officeart/2005/8/layout/hierarchy1"/>
    <dgm:cxn modelId="{153DB2A4-F90C-44F9-AB77-15D3107C809E}" type="presOf" srcId="{FDDF3C66-2229-42B8-B228-1BEB167AB9C6}" destId="{AD603D79-01BA-4685-8D0A-2B7868795AC5}" srcOrd="0" destOrd="0" presId="urn:microsoft.com/office/officeart/2005/8/layout/hierarchy1"/>
    <dgm:cxn modelId="{B72F79EC-6D29-4606-821D-37145C26DAEA}" type="presOf" srcId="{9F21F85F-F48C-4BD2-A8DC-983A520249F9}" destId="{44964ADD-5C4F-4555-BA40-39BE0B617002}" srcOrd="0" destOrd="0" presId="urn:microsoft.com/office/officeart/2005/8/layout/hierarchy1"/>
    <dgm:cxn modelId="{1DD9AE15-8050-4197-93B3-79E5F7465530}" srcId="{BA1D0BE8-0031-46BA-B9A7-1BF69197CAF4}" destId="{2964CFE2-A911-4429-90B3-575236886A08}" srcOrd="4" destOrd="0" parTransId="{BC1A04D3-BC71-4500-845F-5850C3140D04}" sibTransId="{4F52D921-2102-452B-8AD8-121F184F0AD8}"/>
    <dgm:cxn modelId="{215EDA75-7623-47E4-AE15-E3D76D139DB7}" type="presOf" srcId="{CB7B3574-1340-41AD-8E6E-18F0FEF696F4}" destId="{A00484DC-9899-4549-A1BD-94AAAC6330C8}" srcOrd="0" destOrd="0" presId="urn:microsoft.com/office/officeart/2005/8/layout/hierarchy1"/>
    <dgm:cxn modelId="{7ACEF38B-59F6-45E2-81AE-14043025EA17}" type="presOf" srcId="{212E1E82-623C-41E2-938E-B867E8D91E14}" destId="{24559E8D-49CA-4651-8682-4D81156CAC05}" srcOrd="0" destOrd="0" presId="urn:microsoft.com/office/officeart/2005/8/layout/hierarchy1"/>
    <dgm:cxn modelId="{0B7406F4-21FF-4017-AB86-60CC336C41B0}" type="presParOf" srcId="{B86C3166-2000-43E9-8329-4D9DBBA1189C}" destId="{65EBE85D-D081-41E6-8F9D-95663D30AABA}" srcOrd="0" destOrd="0" presId="urn:microsoft.com/office/officeart/2005/8/layout/hierarchy1"/>
    <dgm:cxn modelId="{38C14C50-15C7-4E22-8DFA-C2C689209C3C}" type="presParOf" srcId="{65EBE85D-D081-41E6-8F9D-95663D30AABA}" destId="{B19653F4-80AF-41E4-A8CF-C3C56C90939E}" srcOrd="0" destOrd="0" presId="urn:microsoft.com/office/officeart/2005/8/layout/hierarchy1"/>
    <dgm:cxn modelId="{58092F89-B730-48EB-8404-9D693560042F}" type="presParOf" srcId="{B19653F4-80AF-41E4-A8CF-C3C56C90939E}" destId="{20DC9B91-7FDD-4CF6-A46B-0E75FE8514E8}" srcOrd="0" destOrd="0" presId="urn:microsoft.com/office/officeart/2005/8/layout/hierarchy1"/>
    <dgm:cxn modelId="{4C5449A4-15BC-441F-89B0-4F76158D0025}" type="presParOf" srcId="{B19653F4-80AF-41E4-A8CF-C3C56C90939E}" destId="{A00484DC-9899-4549-A1BD-94AAAC6330C8}" srcOrd="1" destOrd="0" presId="urn:microsoft.com/office/officeart/2005/8/layout/hierarchy1"/>
    <dgm:cxn modelId="{73001256-470B-490F-BB13-30EB6EEB5306}" type="presParOf" srcId="{65EBE85D-D081-41E6-8F9D-95663D30AABA}" destId="{7821F9BE-C69E-483C-A904-860A296CC65C}" srcOrd="1" destOrd="0" presId="urn:microsoft.com/office/officeart/2005/8/layout/hierarchy1"/>
    <dgm:cxn modelId="{072491D5-E4B5-44E5-BD5D-A5624CEA6767}" type="presParOf" srcId="{7821F9BE-C69E-483C-A904-860A296CC65C}" destId="{FF525B21-7E39-4879-9C1D-2C8EAA97BA1C}" srcOrd="0" destOrd="0" presId="urn:microsoft.com/office/officeart/2005/8/layout/hierarchy1"/>
    <dgm:cxn modelId="{6A9F530C-C978-4039-A11D-C4FFA15FA340}" type="presParOf" srcId="{7821F9BE-C69E-483C-A904-860A296CC65C}" destId="{8D7B0B67-8B80-4F25-A3C7-78003A4B6C07}" srcOrd="1" destOrd="0" presId="urn:microsoft.com/office/officeart/2005/8/layout/hierarchy1"/>
    <dgm:cxn modelId="{A0773071-05AC-458D-AC6C-A9150ABB5D8A}" type="presParOf" srcId="{8D7B0B67-8B80-4F25-A3C7-78003A4B6C07}" destId="{D60CBD27-5619-4542-8829-0B5DCACF476A}" srcOrd="0" destOrd="0" presId="urn:microsoft.com/office/officeart/2005/8/layout/hierarchy1"/>
    <dgm:cxn modelId="{258CB03C-D68C-4DFE-A1C9-77BD7973BA79}" type="presParOf" srcId="{D60CBD27-5619-4542-8829-0B5DCACF476A}" destId="{B5507791-4E6A-4291-A11B-A1D7BDBF8BC9}" srcOrd="0" destOrd="0" presId="urn:microsoft.com/office/officeart/2005/8/layout/hierarchy1"/>
    <dgm:cxn modelId="{7D7AC090-59A8-4C36-9176-A5500B25CB46}" type="presParOf" srcId="{D60CBD27-5619-4542-8829-0B5DCACF476A}" destId="{3B430963-DEFD-4B72-B024-246E736018F3}" srcOrd="1" destOrd="0" presId="urn:microsoft.com/office/officeart/2005/8/layout/hierarchy1"/>
    <dgm:cxn modelId="{9FB2B1E3-26DB-4E40-9730-0017B2880A6F}" type="presParOf" srcId="{8D7B0B67-8B80-4F25-A3C7-78003A4B6C07}" destId="{5FA48B05-E20A-4A66-9BAC-565CB0F70526}" srcOrd="1" destOrd="0" presId="urn:microsoft.com/office/officeart/2005/8/layout/hierarchy1"/>
    <dgm:cxn modelId="{FF562D93-FA73-40C0-BBF1-B38D8F96F688}" type="presParOf" srcId="{5FA48B05-E20A-4A66-9BAC-565CB0F70526}" destId="{76BC748B-2210-4910-A718-348BD4044D30}" srcOrd="0" destOrd="0" presId="urn:microsoft.com/office/officeart/2005/8/layout/hierarchy1"/>
    <dgm:cxn modelId="{C480DBA8-4433-423D-B0D8-7FB3253760C3}" type="presParOf" srcId="{5FA48B05-E20A-4A66-9BAC-565CB0F70526}" destId="{EA0814E9-306A-4578-824E-6479798B6BE3}" srcOrd="1" destOrd="0" presId="urn:microsoft.com/office/officeart/2005/8/layout/hierarchy1"/>
    <dgm:cxn modelId="{BE9A8806-54D9-48D8-BC82-057EC19A280E}" type="presParOf" srcId="{EA0814E9-306A-4578-824E-6479798B6BE3}" destId="{49D0AEE1-26C1-4444-92D7-02CEDD9DC6A2}" srcOrd="0" destOrd="0" presId="urn:microsoft.com/office/officeart/2005/8/layout/hierarchy1"/>
    <dgm:cxn modelId="{7536571F-F24D-4652-8902-B6E52B09E5C0}" type="presParOf" srcId="{49D0AEE1-26C1-4444-92D7-02CEDD9DC6A2}" destId="{E25A361C-6B52-4E2E-8823-B37F6747591F}" srcOrd="0" destOrd="0" presId="urn:microsoft.com/office/officeart/2005/8/layout/hierarchy1"/>
    <dgm:cxn modelId="{88EC392C-B1D5-42F8-80F9-57BE99F55B72}" type="presParOf" srcId="{49D0AEE1-26C1-4444-92D7-02CEDD9DC6A2}" destId="{44964ADD-5C4F-4555-BA40-39BE0B617002}" srcOrd="1" destOrd="0" presId="urn:microsoft.com/office/officeart/2005/8/layout/hierarchy1"/>
    <dgm:cxn modelId="{8661F536-77FA-4C80-A473-AD3AAC1D8AC5}" type="presParOf" srcId="{EA0814E9-306A-4578-824E-6479798B6BE3}" destId="{AAD9B471-7EF4-4349-A570-49ACFF81895A}" srcOrd="1" destOrd="0" presId="urn:microsoft.com/office/officeart/2005/8/layout/hierarchy1"/>
    <dgm:cxn modelId="{A191D753-38CE-484D-8F31-4D5743B4B864}" type="presParOf" srcId="{5FA48B05-E20A-4A66-9BAC-565CB0F70526}" destId="{AD603D79-01BA-4685-8D0A-2B7868795AC5}" srcOrd="2" destOrd="0" presId="urn:microsoft.com/office/officeart/2005/8/layout/hierarchy1"/>
    <dgm:cxn modelId="{5DBA184E-5193-4C51-8446-40FF56927BB9}" type="presParOf" srcId="{5FA48B05-E20A-4A66-9BAC-565CB0F70526}" destId="{010F374C-7F9B-4506-8D74-6ABA6E095294}" srcOrd="3" destOrd="0" presId="urn:microsoft.com/office/officeart/2005/8/layout/hierarchy1"/>
    <dgm:cxn modelId="{52CD4C98-E91C-4F08-A9DA-5C54E39B3BFF}" type="presParOf" srcId="{010F374C-7F9B-4506-8D74-6ABA6E095294}" destId="{88B8ABE5-9D26-426B-97C8-CAF420B36FBD}" srcOrd="0" destOrd="0" presId="urn:microsoft.com/office/officeart/2005/8/layout/hierarchy1"/>
    <dgm:cxn modelId="{25F9E04B-34B4-4673-B4CE-6C77DA5662A8}" type="presParOf" srcId="{88B8ABE5-9D26-426B-97C8-CAF420B36FBD}" destId="{61E897EA-A255-48B6-9F4F-1A2F1D602B7C}" srcOrd="0" destOrd="0" presId="urn:microsoft.com/office/officeart/2005/8/layout/hierarchy1"/>
    <dgm:cxn modelId="{74ED66B4-D13B-4B93-9DAF-0F77228A9450}" type="presParOf" srcId="{88B8ABE5-9D26-426B-97C8-CAF420B36FBD}" destId="{C548B2B0-A07B-400B-8EFF-5DB217CD6FD2}" srcOrd="1" destOrd="0" presId="urn:microsoft.com/office/officeart/2005/8/layout/hierarchy1"/>
    <dgm:cxn modelId="{FCE7C4D3-C965-47FD-BD6F-2BFA91DC6FB1}" type="presParOf" srcId="{010F374C-7F9B-4506-8D74-6ABA6E095294}" destId="{79394C4C-9691-4FBA-9B6C-0E9509AF2067}" srcOrd="1" destOrd="0" presId="urn:microsoft.com/office/officeart/2005/8/layout/hierarchy1"/>
    <dgm:cxn modelId="{F8C1B5C5-2846-41A0-9210-9F85D832BA39}" type="presParOf" srcId="{5FA48B05-E20A-4A66-9BAC-565CB0F70526}" destId="{A9566E0F-DB08-46E1-AD2B-F0EED82CBB48}" srcOrd="4" destOrd="0" presId="urn:microsoft.com/office/officeart/2005/8/layout/hierarchy1"/>
    <dgm:cxn modelId="{DF824AB6-9DBC-427D-B945-ADC16BCEA130}" type="presParOf" srcId="{5FA48B05-E20A-4A66-9BAC-565CB0F70526}" destId="{423A1A96-5259-460A-B7DE-AEAD41364EB1}" srcOrd="5" destOrd="0" presId="urn:microsoft.com/office/officeart/2005/8/layout/hierarchy1"/>
    <dgm:cxn modelId="{B8796CBA-8EA9-44B5-AC4D-223C154193A7}" type="presParOf" srcId="{423A1A96-5259-460A-B7DE-AEAD41364EB1}" destId="{1224E02D-D186-4256-A8FF-1F7D7D41BA2B}" srcOrd="0" destOrd="0" presId="urn:microsoft.com/office/officeart/2005/8/layout/hierarchy1"/>
    <dgm:cxn modelId="{E89434A8-E19C-4E01-A839-51C7F971B87C}" type="presParOf" srcId="{1224E02D-D186-4256-A8FF-1F7D7D41BA2B}" destId="{C39F6C35-10B0-4AE1-84B9-B2B32C0F444E}" srcOrd="0" destOrd="0" presId="urn:microsoft.com/office/officeart/2005/8/layout/hierarchy1"/>
    <dgm:cxn modelId="{8837C1A0-F47F-47E2-9CF1-FB92F56747FF}" type="presParOf" srcId="{1224E02D-D186-4256-A8FF-1F7D7D41BA2B}" destId="{65A922BB-C7D3-4905-836C-0421E238163A}" srcOrd="1" destOrd="0" presId="urn:microsoft.com/office/officeart/2005/8/layout/hierarchy1"/>
    <dgm:cxn modelId="{7148B8FD-930A-4CF3-9CB6-3234330AF539}" type="presParOf" srcId="{423A1A96-5259-460A-B7DE-AEAD41364EB1}" destId="{80F68D94-99D2-4F25-A3B0-8892269B1F8C}" srcOrd="1" destOrd="0" presId="urn:microsoft.com/office/officeart/2005/8/layout/hierarchy1"/>
    <dgm:cxn modelId="{D51BA8D1-D1EC-4A5A-B422-AF294B501297}" type="presParOf" srcId="{5FA48B05-E20A-4A66-9BAC-565CB0F70526}" destId="{513CC1FF-9852-4C30-BCB1-C92294D0350C}" srcOrd="6" destOrd="0" presId="urn:microsoft.com/office/officeart/2005/8/layout/hierarchy1"/>
    <dgm:cxn modelId="{E457E01F-89DF-4074-9BEE-92CA89979C3E}" type="presParOf" srcId="{5FA48B05-E20A-4A66-9BAC-565CB0F70526}" destId="{31C63910-296C-49AC-9DE8-D312A2A10201}" srcOrd="7" destOrd="0" presId="urn:microsoft.com/office/officeart/2005/8/layout/hierarchy1"/>
    <dgm:cxn modelId="{0DC2D995-C453-44A5-8B2A-3085D06150DF}" type="presParOf" srcId="{31C63910-296C-49AC-9DE8-D312A2A10201}" destId="{9C8B9512-33A1-4F9D-9FC0-001F060A9883}" srcOrd="0" destOrd="0" presId="urn:microsoft.com/office/officeart/2005/8/layout/hierarchy1"/>
    <dgm:cxn modelId="{0CE959C5-A576-49D5-93EE-54CEFD35972B}" type="presParOf" srcId="{9C8B9512-33A1-4F9D-9FC0-001F060A9883}" destId="{2F8DF17D-5C80-4A67-BDAE-6450AD04EC49}" srcOrd="0" destOrd="0" presId="urn:microsoft.com/office/officeart/2005/8/layout/hierarchy1"/>
    <dgm:cxn modelId="{BC53665D-671B-4127-97D5-A1A3F5C70BBC}" type="presParOf" srcId="{9C8B9512-33A1-4F9D-9FC0-001F060A9883}" destId="{24559E8D-49CA-4651-8682-4D81156CAC05}" srcOrd="1" destOrd="0" presId="urn:microsoft.com/office/officeart/2005/8/layout/hierarchy1"/>
    <dgm:cxn modelId="{4C2184F4-AE0A-47CE-942F-A7F657C174E4}" type="presParOf" srcId="{31C63910-296C-49AC-9DE8-D312A2A10201}" destId="{01DE8CB8-32F7-4C5B-9505-B12938921B9D}" srcOrd="1" destOrd="0" presId="urn:microsoft.com/office/officeart/2005/8/layout/hierarchy1"/>
    <dgm:cxn modelId="{A513A291-53D9-494C-982D-9CC884F3648B}" type="presParOf" srcId="{5FA48B05-E20A-4A66-9BAC-565CB0F70526}" destId="{383B2D92-080B-454C-ABDE-AD150EF2CDC8}" srcOrd="8" destOrd="0" presId="urn:microsoft.com/office/officeart/2005/8/layout/hierarchy1"/>
    <dgm:cxn modelId="{CCD1554E-B576-4F81-84E0-5DF8D0BBF3C6}" type="presParOf" srcId="{5FA48B05-E20A-4A66-9BAC-565CB0F70526}" destId="{A15CD47B-6D9F-40F9-980C-CBEC769DA259}" srcOrd="9" destOrd="0" presId="urn:microsoft.com/office/officeart/2005/8/layout/hierarchy1"/>
    <dgm:cxn modelId="{88667543-178E-496A-87FF-9EF15BC749FE}" type="presParOf" srcId="{A15CD47B-6D9F-40F9-980C-CBEC769DA259}" destId="{9E091099-15E9-4FA2-B127-EC97FFADDB8E}" srcOrd="0" destOrd="0" presId="urn:microsoft.com/office/officeart/2005/8/layout/hierarchy1"/>
    <dgm:cxn modelId="{24C31D7B-E498-4AE0-B849-5CD63467B2E0}" type="presParOf" srcId="{9E091099-15E9-4FA2-B127-EC97FFADDB8E}" destId="{A99F7DC7-4D67-4AE6-8E48-67A25718DE7B}" srcOrd="0" destOrd="0" presId="urn:microsoft.com/office/officeart/2005/8/layout/hierarchy1"/>
    <dgm:cxn modelId="{86C5FA6E-B88B-44B6-A898-3660E85DAB96}" type="presParOf" srcId="{9E091099-15E9-4FA2-B127-EC97FFADDB8E}" destId="{308267B8-2CEA-452F-8A41-4D3E46E4356D}" srcOrd="1" destOrd="0" presId="urn:microsoft.com/office/officeart/2005/8/layout/hierarchy1"/>
    <dgm:cxn modelId="{5EE71D60-387F-4175-8148-B97A7ACBD0BB}" type="presParOf" srcId="{A15CD47B-6D9F-40F9-980C-CBEC769DA259}" destId="{ECA5B05C-3184-4E47-A592-30D5A16480EA}" srcOrd="1" destOrd="0" presId="urn:microsoft.com/office/officeart/2005/8/layout/hierarchy1"/>
    <dgm:cxn modelId="{4A39D984-5125-45A5-A570-C50EB831ADB5}" type="presParOf" srcId="{5FA48B05-E20A-4A66-9BAC-565CB0F70526}" destId="{61A5C9CF-8D04-4282-AB2F-574728999CF1}" srcOrd="10" destOrd="0" presId="urn:microsoft.com/office/officeart/2005/8/layout/hierarchy1"/>
    <dgm:cxn modelId="{A6690D5D-1A87-4CDD-9D0B-EB20C90656CF}" type="presParOf" srcId="{5FA48B05-E20A-4A66-9BAC-565CB0F70526}" destId="{E8087557-F250-441B-9A9F-043CDC5F406C}" srcOrd="11" destOrd="0" presId="urn:microsoft.com/office/officeart/2005/8/layout/hierarchy1"/>
    <dgm:cxn modelId="{EE696408-0917-4880-BC94-B9CF174BF384}" type="presParOf" srcId="{E8087557-F250-441B-9A9F-043CDC5F406C}" destId="{E7B60A39-BF99-48A5-B93A-2870CABDDC01}" srcOrd="0" destOrd="0" presId="urn:microsoft.com/office/officeart/2005/8/layout/hierarchy1"/>
    <dgm:cxn modelId="{18A7EA77-3181-4DC4-A437-F1E24B23461C}" type="presParOf" srcId="{E7B60A39-BF99-48A5-B93A-2870CABDDC01}" destId="{A33B120A-1D7A-4547-B1F0-ADDE7CBC2D9D}" srcOrd="0" destOrd="0" presId="urn:microsoft.com/office/officeart/2005/8/layout/hierarchy1"/>
    <dgm:cxn modelId="{7B36D096-ECEA-4EAB-B761-850938C20CA3}" type="presParOf" srcId="{E7B60A39-BF99-48A5-B93A-2870CABDDC01}" destId="{3BDBE5CC-A15E-4639-AEF2-2782F3DF955F}" srcOrd="1" destOrd="0" presId="urn:microsoft.com/office/officeart/2005/8/layout/hierarchy1"/>
    <dgm:cxn modelId="{A0F2F578-D097-485A-A2EE-252FF2F6BDD3}" type="presParOf" srcId="{E8087557-F250-441B-9A9F-043CDC5F406C}" destId="{3AC85084-A5D2-4DAC-BEBD-3CEF230A5CB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7B3574-1340-41AD-8E6E-18F0FEF696F4}">
      <dgm:prSet phldrT="[Text]"/>
      <dgm:spPr/>
      <dgm:t>
        <a:bodyPr/>
        <a:lstStyle/>
        <a:p>
          <a:r>
            <a:rPr lang="en-US" dirty="0" smtClean="0"/>
            <a:t>God</a:t>
          </a:r>
        </a:p>
        <a:p>
          <a:r>
            <a:rPr lang="en-US" dirty="0" smtClean="0"/>
            <a:t>Matt 3:17</a:t>
          </a:r>
          <a:endParaRPr lang="en-US" dirty="0"/>
        </a:p>
      </dgm:t>
    </dgm:pt>
    <dgm:pt modelId="{8AC847F3-35C6-451B-82DF-0F2990041DD8}" type="parTrans" cxnId="{13E4656C-75FC-4157-8A4F-7FAEF4C9CAD8}">
      <dgm:prSet/>
      <dgm:spPr/>
      <dgm:t>
        <a:bodyPr/>
        <a:lstStyle/>
        <a:p>
          <a:endParaRPr lang="en-US"/>
        </a:p>
      </dgm:t>
    </dgm:pt>
    <dgm:pt modelId="{393965C4-D2A2-4ADF-85C2-FD239679EE21}" type="sibTrans" cxnId="{13E4656C-75FC-4157-8A4F-7FAEF4C9CAD8}">
      <dgm:prSet/>
      <dgm:spPr/>
      <dgm:t>
        <a:bodyPr/>
        <a:lstStyle/>
        <a:p>
          <a:endParaRPr lang="en-US"/>
        </a:p>
      </dgm:t>
    </dgm:pt>
    <dgm:pt modelId="{DA1F0313-1A17-497B-8688-A504FD9EB410}">
      <dgm:prSet/>
      <dgm:spPr/>
      <dgm:t>
        <a:bodyPr/>
        <a:lstStyle/>
        <a:p>
          <a:r>
            <a:rPr lang="en-US" dirty="0" smtClean="0"/>
            <a:t>Christ</a:t>
          </a:r>
        </a:p>
        <a:p>
          <a:r>
            <a:rPr lang="en-US" dirty="0" smtClean="0"/>
            <a:t>1Cor 11:3 </a:t>
          </a:r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5EBE85D-D081-41E6-8F9D-95663D30AABA}" type="pres">
      <dgm:prSet presAssocID="{CB7B3574-1340-41AD-8E6E-18F0FEF696F4}" presName="hierRoot1" presStyleCnt="0"/>
      <dgm:spPr/>
    </dgm:pt>
    <dgm:pt modelId="{B19653F4-80AF-41E4-A8CF-C3C56C90939E}" type="pres">
      <dgm:prSet presAssocID="{CB7B3574-1340-41AD-8E6E-18F0FEF696F4}" presName="composite" presStyleCnt="0"/>
      <dgm:spPr/>
    </dgm:pt>
    <dgm:pt modelId="{20DC9B91-7FDD-4CF6-A46B-0E75FE8514E8}" type="pres">
      <dgm:prSet presAssocID="{CB7B3574-1340-41AD-8E6E-18F0FEF696F4}" presName="background" presStyleLbl="node0" presStyleIdx="0" presStyleCnt="1"/>
      <dgm:spPr/>
    </dgm:pt>
    <dgm:pt modelId="{A00484DC-9899-4549-A1BD-94AAAC6330C8}" type="pres">
      <dgm:prSet presAssocID="{CB7B3574-1340-41AD-8E6E-18F0FEF696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21F9BE-C69E-483C-A904-860A296CC65C}" type="pres">
      <dgm:prSet presAssocID="{CB7B3574-1340-41AD-8E6E-18F0FEF696F4}" presName="hierChild2" presStyleCnt="0"/>
      <dgm:spPr/>
    </dgm:pt>
    <dgm:pt modelId="{A136FA09-649B-46C3-AEFC-117AF33D16B6}" type="pres">
      <dgm:prSet presAssocID="{FDD394E4-881B-47EF-9646-D18A5E3E92CF}" presName="Name10" presStyleLbl="parChTrans1D2" presStyleIdx="0" presStyleCnt="1"/>
      <dgm:spPr/>
      <dgm:t>
        <a:bodyPr/>
        <a:lstStyle/>
        <a:p>
          <a:endParaRPr lang="en-US"/>
        </a:p>
      </dgm:t>
    </dgm:pt>
    <dgm:pt modelId="{8CB4498D-EBA2-4506-8331-81C1DECA41CA}" type="pres">
      <dgm:prSet presAssocID="{DA1F0313-1A17-497B-8688-A504FD9EB410}" presName="hierRoot2" presStyleCnt="0"/>
      <dgm:spPr/>
    </dgm:pt>
    <dgm:pt modelId="{88176348-EDC2-4120-9165-8D5FE16B68A2}" type="pres">
      <dgm:prSet presAssocID="{DA1F0313-1A17-497B-8688-A504FD9EB410}" presName="composite2" presStyleCnt="0"/>
      <dgm:spPr/>
    </dgm:pt>
    <dgm:pt modelId="{05E6F106-31C6-49EA-A4A6-873C5008A8B1}" type="pres">
      <dgm:prSet presAssocID="{DA1F0313-1A17-497B-8688-A504FD9EB410}" presName="background2" presStyleLbl="node2" presStyleIdx="0" presStyleCnt="1"/>
      <dgm:spPr/>
    </dgm:pt>
    <dgm:pt modelId="{9A900D0C-80CE-4122-8F0D-BC5982B8EBE9}" type="pres">
      <dgm:prSet presAssocID="{DA1F0313-1A17-497B-8688-A504FD9EB410}" presName="text2" presStyleLbl="fgAcc2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8273F3-5CD8-4DEC-B38C-2C3F95AC3504}" type="pres">
      <dgm:prSet presAssocID="{DA1F0313-1A17-497B-8688-A504FD9EB410}" presName="hierChild3" presStyleCnt="0"/>
      <dgm:spPr/>
    </dgm:pt>
  </dgm:ptLst>
  <dgm:cxnLst>
    <dgm:cxn modelId="{34727BD0-2234-46A5-A521-7674B73A24C6}" type="presOf" srcId="{FDD394E4-881B-47EF-9646-D18A5E3E92CF}" destId="{A136FA09-649B-46C3-AEFC-117AF33D16B6}" srcOrd="0" destOrd="0" presId="urn:microsoft.com/office/officeart/2005/8/layout/hierarchy1"/>
    <dgm:cxn modelId="{AFA88C73-D38F-4F7A-9F27-6D8A34280548}" type="presOf" srcId="{DA1F0313-1A17-497B-8688-A504FD9EB410}" destId="{9A900D0C-80CE-4122-8F0D-BC5982B8EBE9}" srcOrd="0" destOrd="0" presId="urn:microsoft.com/office/officeart/2005/8/layout/hierarchy1"/>
    <dgm:cxn modelId="{6AD06855-993A-4332-88B5-44415C43448F}" type="presOf" srcId="{CB7B3574-1340-41AD-8E6E-18F0FEF696F4}" destId="{A00484DC-9899-4549-A1BD-94AAAC6330C8}" srcOrd="0" destOrd="0" presId="urn:microsoft.com/office/officeart/2005/8/layout/hierarchy1"/>
    <dgm:cxn modelId="{20741AAA-E419-4A9E-8407-FACABF8315D5}" type="presOf" srcId="{C265A162-D7E7-4B54-92E5-D7A99BA4064D}" destId="{B86C3166-2000-43E9-8329-4D9DBBA1189C}" srcOrd="0" destOrd="0" presId="urn:microsoft.com/office/officeart/2005/8/layout/hierarchy1"/>
    <dgm:cxn modelId="{498AD1A3-F397-4E94-8E1F-7F056BB41023}" srcId="{CB7B3574-1340-41AD-8E6E-18F0FEF696F4}" destId="{DA1F0313-1A17-497B-8688-A504FD9EB410}" srcOrd="0" destOrd="0" parTransId="{FDD394E4-881B-47EF-9646-D18A5E3E92CF}" sibTransId="{CC9308FC-6888-47E9-AD5E-41C17300681C}"/>
    <dgm:cxn modelId="{13E4656C-75FC-4157-8A4F-7FAEF4C9CAD8}" srcId="{C265A162-D7E7-4B54-92E5-D7A99BA4064D}" destId="{CB7B3574-1340-41AD-8E6E-18F0FEF696F4}" srcOrd="0" destOrd="0" parTransId="{8AC847F3-35C6-451B-82DF-0F2990041DD8}" sibTransId="{393965C4-D2A2-4ADF-85C2-FD239679EE21}"/>
    <dgm:cxn modelId="{268FBAD3-1B71-4E94-93DE-8037FC1E21ED}" type="presParOf" srcId="{B86C3166-2000-43E9-8329-4D9DBBA1189C}" destId="{65EBE85D-D081-41E6-8F9D-95663D30AABA}" srcOrd="0" destOrd="0" presId="urn:microsoft.com/office/officeart/2005/8/layout/hierarchy1"/>
    <dgm:cxn modelId="{7A3516B1-E35C-4D08-9C31-BAFDDDDB931F}" type="presParOf" srcId="{65EBE85D-D081-41E6-8F9D-95663D30AABA}" destId="{B19653F4-80AF-41E4-A8CF-C3C56C90939E}" srcOrd="0" destOrd="0" presId="urn:microsoft.com/office/officeart/2005/8/layout/hierarchy1"/>
    <dgm:cxn modelId="{6C586493-6D7F-454F-882E-3BB3E3BEC5EB}" type="presParOf" srcId="{B19653F4-80AF-41E4-A8CF-C3C56C90939E}" destId="{20DC9B91-7FDD-4CF6-A46B-0E75FE8514E8}" srcOrd="0" destOrd="0" presId="urn:microsoft.com/office/officeart/2005/8/layout/hierarchy1"/>
    <dgm:cxn modelId="{9D1D842F-27C5-4704-BB7F-EF8C2A6BEBC5}" type="presParOf" srcId="{B19653F4-80AF-41E4-A8CF-C3C56C90939E}" destId="{A00484DC-9899-4549-A1BD-94AAAC6330C8}" srcOrd="1" destOrd="0" presId="urn:microsoft.com/office/officeart/2005/8/layout/hierarchy1"/>
    <dgm:cxn modelId="{C5EBFB52-15B2-4204-BA14-6D3C7953F949}" type="presParOf" srcId="{65EBE85D-D081-41E6-8F9D-95663D30AABA}" destId="{7821F9BE-C69E-483C-A904-860A296CC65C}" srcOrd="1" destOrd="0" presId="urn:microsoft.com/office/officeart/2005/8/layout/hierarchy1"/>
    <dgm:cxn modelId="{4AE71EBC-6A28-4C3A-95F5-B30338A6E74F}" type="presParOf" srcId="{7821F9BE-C69E-483C-A904-860A296CC65C}" destId="{A136FA09-649B-46C3-AEFC-117AF33D16B6}" srcOrd="0" destOrd="0" presId="urn:microsoft.com/office/officeart/2005/8/layout/hierarchy1"/>
    <dgm:cxn modelId="{96269E61-F3BC-4C1D-A30D-A41C46D4DDBC}" type="presParOf" srcId="{7821F9BE-C69E-483C-A904-860A296CC65C}" destId="{8CB4498D-EBA2-4506-8331-81C1DECA41CA}" srcOrd="1" destOrd="0" presId="urn:microsoft.com/office/officeart/2005/8/layout/hierarchy1"/>
    <dgm:cxn modelId="{7156CFC2-2041-446A-94F3-D4B71D04C9E3}" type="presParOf" srcId="{8CB4498D-EBA2-4506-8331-81C1DECA41CA}" destId="{88176348-EDC2-4120-9165-8D5FE16B68A2}" srcOrd="0" destOrd="0" presId="urn:microsoft.com/office/officeart/2005/8/layout/hierarchy1"/>
    <dgm:cxn modelId="{61874B75-BFFA-406B-A50A-EDE16C0A6FA8}" type="presParOf" srcId="{88176348-EDC2-4120-9165-8D5FE16B68A2}" destId="{05E6F106-31C6-49EA-A4A6-873C5008A8B1}" srcOrd="0" destOrd="0" presId="urn:microsoft.com/office/officeart/2005/8/layout/hierarchy1"/>
    <dgm:cxn modelId="{419E3D33-0600-4035-AF86-0AB03C03CD14}" type="presParOf" srcId="{88176348-EDC2-4120-9165-8D5FE16B68A2}" destId="{9A900D0C-80CE-4122-8F0D-BC5982B8EBE9}" srcOrd="1" destOrd="0" presId="urn:microsoft.com/office/officeart/2005/8/layout/hierarchy1"/>
    <dgm:cxn modelId="{1CD4C74E-B039-420B-A422-E20DA9703873}" type="presParOf" srcId="{8CB4498D-EBA2-4506-8331-81C1DECA41CA}" destId="{4A8273F3-5CD8-4DEC-B38C-2C3F95AC35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1D0BE8-0031-46BA-B9A7-1BF69197CAF4}">
      <dgm:prSet phldrT="[Text]"/>
      <dgm:spPr/>
      <dgm:t>
        <a:bodyPr/>
        <a:lstStyle/>
        <a:p>
          <a:r>
            <a:rPr lang="en-US" dirty="0" smtClean="0"/>
            <a:t>Christ--Head</a:t>
          </a:r>
          <a:endParaRPr lang="en-US" dirty="0"/>
        </a:p>
      </dgm:t>
    </dgm:pt>
    <dgm:pt modelId="{CA07EAB1-28CE-425D-8E28-9B8F521006AE}" type="parTrans" cxnId="{8A285933-EF9E-4369-9B3D-118B2FAE034E}">
      <dgm:prSet/>
      <dgm:spPr/>
      <dgm:t>
        <a:bodyPr/>
        <a:lstStyle/>
        <a:p>
          <a:endParaRPr lang="en-US"/>
        </a:p>
      </dgm:t>
    </dgm:pt>
    <dgm:pt modelId="{214A3DE2-113D-4C22-A665-848FDAC3E219}" type="sibTrans" cxnId="{8A285933-EF9E-4369-9B3D-118B2FAE034E}">
      <dgm:prSet/>
      <dgm:spPr/>
      <dgm:t>
        <a:bodyPr/>
        <a:lstStyle/>
        <a:p>
          <a:endParaRPr lang="en-US"/>
        </a:p>
      </dgm:t>
    </dgm:pt>
    <dgm:pt modelId="{0CEC1316-052C-4861-B7CA-55127CF508F0}">
      <dgm:prSet/>
      <dgm:spPr/>
      <dgm:t>
        <a:bodyPr/>
        <a:lstStyle/>
        <a:p>
          <a:r>
            <a:rPr lang="en-US" dirty="0" smtClean="0"/>
            <a:t>1Cor 11:3</a:t>
          </a:r>
        </a:p>
        <a:p>
          <a:r>
            <a:rPr lang="en-US" dirty="0" smtClean="0"/>
            <a:t>“every man”</a:t>
          </a:r>
          <a:endParaRPr lang="en-US" dirty="0"/>
        </a:p>
      </dgm:t>
    </dgm:pt>
    <dgm:pt modelId="{3D8075A5-8258-4CB6-8400-4FB303E9D50C}" type="parTrans" cxnId="{C422D791-1439-4F7C-8D1C-05F61E9727E1}">
      <dgm:prSet/>
      <dgm:spPr/>
      <dgm:t>
        <a:bodyPr/>
        <a:lstStyle/>
        <a:p>
          <a:endParaRPr lang="en-US"/>
        </a:p>
      </dgm:t>
    </dgm:pt>
    <dgm:pt modelId="{98A35860-36CD-460A-8B43-8F3D3A879573}" type="sibTrans" cxnId="{C422D791-1439-4F7C-8D1C-05F61E9727E1}">
      <dgm:prSet/>
      <dgm:spPr/>
      <dgm:t>
        <a:bodyPr/>
        <a:lstStyle/>
        <a:p>
          <a:endParaRPr lang="en-US"/>
        </a:p>
      </dgm:t>
    </dgm:pt>
    <dgm:pt modelId="{3E55894D-EB43-4B26-AFB8-847D907D5011}">
      <dgm:prSet/>
      <dgm:spPr/>
      <dgm:t>
        <a:bodyPr/>
        <a:lstStyle/>
        <a:p>
          <a:r>
            <a:rPr lang="en-US" dirty="0" smtClean="0"/>
            <a:t>Col 1:18</a:t>
          </a:r>
        </a:p>
        <a:p>
          <a:r>
            <a:rPr lang="en-US" dirty="0" smtClean="0"/>
            <a:t>Church </a:t>
          </a:r>
        </a:p>
      </dgm:t>
    </dgm:pt>
    <dgm:pt modelId="{F1B6695B-08DD-41E4-B3E6-ABA14D938CB2}" type="parTrans" cxnId="{61EAE780-6459-4609-85DB-C6C12A08A132}">
      <dgm:prSet/>
      <dgm:spPr/>
      <dgm:t>
        <a:bodyPr/>
        <a:lstStyle/>
        <a:p>
          <a:endParaRPr lang="en-US"/>
        </a:p>
      </dgm:t>
    </dgm:pt>
    <dgm:pt modelId="{5B043A1A-D949-473A-B871-9B1BE2A9F72E}" type="sibTrans" cxnId="{61EAE780-6459-4609-85DB-C6C12A08A132}">
      <dgm:prSet/>
      <dgm:spPr/>
      <dgm:t>
        <a:bodyPr/>
        <a:lstStyle/>
        <a:p>
          <a:endParaRPr lang="en-US"/>
        </a:p>
      </dgm:t>
    </dgm:pt>
    <dgm:pt modelId="{CBDD8726-4648-4F49-8287-72C345790EF7}">
      <dgm:prSet/>
      <dgm:spPr/>
      <dgm:t>
        <a:bodyPr/>
        <a:lstStyle/>
        <a:p>
          <a:r>
            <a:rPr lang="en-US" dirty="0" smtClean="0"/>
            <a:t>Col 2:10</a:t>
          </a:r>
        </a:p>
        <a:p>
          <a:r>
            <a:rPr lang="en-US" dirty="0" smtClean="0"/>
            <a:t>“all principality and power”</a:t>
          </a:r>
          <a:endParaRPr lang="en-US" dirty="0"/>
        </a:p>
      </dgm:t>
    </dgm:pt>
    <dgm:pt modelId="{DCD34205-51C7-4F0D-BB47-2775C15A07BA}" type="parTrans" cxnId="{3C8A042D-3DEB-4A13-8298-6EF99E99C25C}">
      <dgm:prSet/>
      <dgm:spPr/>
      <dgm:t>
        <a:bodyPr/>
        <a:lstStyle/>
        <a:p>
          <a:endParaRPr lang="en-US"/>
        </a:p>
      </dgm:t>
    </dgm:pt>
    <dgm:pt modelId="{F72F0D1E-AB93-4211-8E46-9D919CF3835A}" type="sibTrans" cxnId="{3C8A042D-3DEB-4A13-8298-6EF99E99C25C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B5AA203-4B95-471D-A4BE-2254B0D006D4}" type="pres">
      <dgm:prSet presAssocID="{BA1D0BE8-0031-46BA-B9A7-1BF69197CAF4}" presName="hierRoot1" presStyleCnt="0"/>
      <dgm:spPr/>
    </dgm:pt>
    <dgm:pt modelId="{95E346DD-C6D6-4C9D-922E-E682ECE5C47C}" type="pres">
      <dgm:prSet presAssocID="{BA1D0BE8-0031-46BA-B9A7-1BF69197CAF4}" presName="composite" presStyleCnt="0"/>
      <dgm:spPr/>
    </dgm:pt>
    <dgm:pt modelId="{3AAD470B-2865-460E-927B-A2F66A92D6AD}" type="pres">
      <dgm:prSet presAssocID="{BA1D0BE8-0031-46BA-B9A7-1BF69197CAF4}" presName="background" presStyleLbl="node0" presStyleIdx="0" presStyleCnt="1"/>
      <dgm:spPr/>
    </dgm:pt>
    <dgm:pt modelId="{8FD075CB-EB3F-4D9C-AEE5-40370B6C9BF3}" type="pres">
      <dgm:prSet presAssocID="{BA1D0BE8-0031-46BA-B9A7-1BF69197CA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59216F-6A03-453E-9AA7-77CFAC7C03FA}" type="pres">
      <dgm:prSet presAssocID="{BA1D0BE8-0031-46BA-B9A7-1BF69197CAF4}" presName="hierChild2" presStyleCnt="0"/>
      <dgm:spPr/>
    </dgm:pt>
    <dgm:pt modelId="{7B7B2DAD-D533-4BAE-8BB0-C620225AFD91}" type="pres">
      <dgm:prSet presAssocID="{3D8075A5-8258-4CB6-8400-4FB303E9D50C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06B3B47-6A0B-47ED-908E-B2F08C469546}" type="pres">
      <dgm:prSet presAssocID="{0CEC1316-052C-4861-B7CA-55127CF508F0}" presName="hierRoot2" presStyleCnt="0"/>
      <dgm:spPr/>
    </dgm:pt>
    <dgm:pt modelId="{916675BA-4D18-43D5-AAE5-EC544A8FC739}" type="pres">
      <dgm:prSet presAssocID="{0CEC1316-052C-4861-B7CA-55127CF508F0}" presName="composite2" presStyleCnt="0"/>
      <dgm:spPr/>
    </dgm:pt>
    <dgm:pt modelId="{88E5BF1F-817E-4B01-BBF3-18F887BCC5F4}" type="pres">
      <dgm:prSet presAssocID="{0CEC1316-052C-4861-B7CA-55127CF508F0}" presName="background2" presStyleLbl="node2" presStyleIdx="0" presStyleCnt="3"/>
      <dgm:spPr/>
    </dgm:pt>
    <dgm:pt modelId="{40F6ACBD-F7A8-4492-9FFE-9AD678786829}" type="pres">
      <dgm:prSet presAssocID="{0CEC1316-052C-4861-B7CA-55127CF508F0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BA206A-A3DE-4DD0-A900-AF2FEF02F131}" type="pres">
      <dgm:prSet presAssocID="{0CEC1316-052C-4861-B7CA-55127CF508F0}" presName="hierChild3" presStyleCnt="0"/>
      <dgm:spPr/>
    </dgm:pt>
    <dgm:pt modelId="{AB4090F5-1725-446E-AF86-13232E9CFE33}" type="pres">
      <dgm:prSet presAssocID="{F1B6695B-08DD-41E4-B3E6-ABA14D938CB2}" presName="Name10" presStyleLbl="parChTrans1D2" presStyleIdx="1" presStyleCnt="3"/>
      <dgm:spPr/>
      <dgm:t>
        <a:bodyPr/>
        <a:lstStyle/>
        <a:p>
          <a:endParaRPr lang="en-US"/>
        </a:p>
      </dgm:t>
    </dgm:pt>
    <dgm:pt modelId="{12964996-42D7-4087-B5E5-6AED49743F46}" type="pres">
      <dgm:prSet presAssocID="{3E55894D-EB43-4B26-AFB8-847D907D5011}" presName="hierRoot2" presStyleCnt="0"/>
      <dgm:spPr/>
    </dgm:pt>
    <dgm:pt modelId="{C81588C6-8349-417A-9461-0A5DD365DF1C}" type="pres">
      <dgm:prSet presAssocID="{3E55894D-EB43-4B26-AFB8-847D907D5011}" presName="composite2" presStyleCnt="0"/>
      <dgm:spPr/>
    </dgm:pt>
    <dgm:pt modelId="{2E8E08B6-8021-4DEA-A120-D88279C83206}" type="pres">
      <dgm:prSet presAssocID="{3E55894D-EB43-4B26-AFB8-847D907D5011}" presName="background2" presStyleLbl="node2" presStyleIdx="1" presStyleCnt="3"/>
      <dgm:spPr/>
    </dgm:pt>
    <dgm:pt modelId="{406B10B7-1C71-492A-88E7-E7845716C332}" type="pres">
      <dgm:prSet presAssocID="{3E55894D-EB43-4B26-AFB8-847D907D501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2BE101-5662-40B4-880D-E9304636A0B5}" type="pres">
      <dgm:prSet presAssocID="{3E55894D-EB43-4B26-AFB8-847D907D5011}" presName="hierChild3" presStyleCnt="0"/>
      <dgm:spPr/>
    </dgm:pt>
    <dgm:pt modelId="{EAF69C76-3D32-4E57-8CE5-D295574F9CD4}" type="pres">
      <dgm:prSet presAssocID="{DCD34205-51C7-4F0D-BB47-2775C15A07BA}" presName="Name10" presStyleLbl="parChTrans1D2" presStyleIdx="2" presStyleCnt="3"/>
      <dgm:spPr/>
      <dgm:t>
        <a:bodyPr/>
        <a:lstStyle/>
        <a:p>
          <a:endParaRPr lang="en-US"/>
        </a:p>
      </dgm:t>
    </dgm:pt>
    <dgm:pt modelId="{B8EE3A02-27EE-4F7E-B360-F38147706259}" type="pres">
      <dgm:prSet presAssocID="{CBDD8726-4648-4F49-8287-72C345790EF7}" presName="hierRoot2" presStyleCnt="0"/>
      <dgm:spPr/>
    </dgm:pt>
    <dgm:pt modelId="{6764FB54-D640-4DA6-979E-87EB5DA03555}" type="pres">
      <dgm:prSet presAssocID="{CBDD8726-4648-4F49-8287-72C345790EF7}" presName="composite2" presStyleCnt="0"/>
      <dgm:spPr/>
    </dgm:pt>
    <dgm:pt modelId="{0C54F283-C436-48BC-92A9-4B9130BB9A00}" type="pres">
      <dgm:prSet presAssocID="{CBDD8726-4648-4F49-8287-72C345790EF7}" presName="background2" presStyleLbl="node2" presStyleIdx="2" presStyleCnt="3"/>
      <dgm:spPr/>
    </dgm:pt>
    <dgm:pt modelId="{D2D40D73-A76C-4B8C-9F36-3E72A2AEE7EA}" type="pres">
      <dgm:prSet presAssocID="{CBDD8726-4648-4F49-8287-72C345790EF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09B6FD8-610D-41BB-AE0E-2C868C8D8EC0}" type="pres">
      <dgm:prSet presAssocID="{CBDD8726-4648-4F49-8287-72C345790EF7}" presName="hierChild3" presStyleCnt="0"/>
      <dgm:spPr/>
    </dgm:pt>
  </dgm:ptLst>
  <dgm:cxnLst>
    <dgm:cxn modelId="{C422D791-1439-4F7C-8D1C-05F61E9727E1}" srcId="{BA1D0BE8-0031-46BA-B9A7-1BF69197CAF4}" destId="{0CEC1316-052C-4861-B7CA-55127CF508F0}" srcOrd="0" destOrd="0" parTransId="{3D8075A5-8258-4CB6-8400-4FB303E9D50C}" sibTransId="{98A35860-36CD-460A-8B43-8F3D3A879573}"/>
    <dgm:cxn modelId="{8A285933-EF9E-4369-9B3D-118B2FAE034E}" srcId="{C265A162-D7E7-4B54-92E5-D7A99BA4064D}" destId="{BA1D0BE8-0031-46BA-B9A7-1BF69197CAF4}" srcOrd="0" destOrd="0" parTransId="{CA07EAB1-28CE-425D-8E28-9B8F521006AE}" sibTransId="{214A3DE2-113D-4C22-A665-848FDAC3E219}"/>
    <dgm:cxn modelId="{F856C899-E1B6-4749-8D9A-7750FB27F438}" type="presOf" srcId="{C265A162-D7E7-4B54-92E5-D7A99BA4064D}" destId="{B86C3166-2000-43E9-8329-4D9DBBA1189C}" srcOrd="0" destOrd="0" presId="urn:microsoft.com/office/officeart/2005/8/layout/hierarchy1"/>
    <dgm:cxn modelId="{ED7DE848-1A25-4F9E-B387-4C1D462F7CDC}" type="presOf" srcId="{DCD34205-51C7-4F0D-BB47-2775C15A07BA}" destId="{EAF69C76-3D32-4E57-8CE5-D295574F9CD4}" srcOrd="0" destOrd="0" presId="urn:microsoft.com/office/officeart/2005/8/layout/hierarchy1"/>
    <dgm:cxn modelId="{A52C25F7-5B08-48C3-BEA0-848A5F54E5AF}" type="presOf" srcId="{BA1D0BE8-0031-46BA-B9A7-1BF69197CAF4}" destId="{8FD075CB-EB3F-4D9C-AEE5-40370B6C9BF3}" srcOrd="0" destOrd="0" presId="urn:microsoft.com/office/officeart/2005/8/layout/hierarchy1"/>
    <dgm:cxn modelId="{3C8A042D-3DEB-4A13-8298-6EF99E99C25C}" srcId="{BA1D0BE8-0031-46BA-B9A7-1BF69197CAF4}" destId="{CBDD8726-4648-4F49-8287-72C345790EF7}" srcOrd="2" destOrd="0" parTransId="{DCD34205-51C7-4F0D-BB47-2775C15A07BA}" sibTransId="{F72F0D1E-AB93-4211-8E46-9D919CF3835A}"/>
    <dgm:cxn modelId="{B24F6454-05DF-4184-9B11-E8745FAF8845}" type="presOf" srcId="{0CEC1316-052C-4861-B7CA-55127CF508F0}" destId="{40F6ACBD-F7A8-4492-9FFE-9AD678786829}" srcOrd="0" destOrd="0" presId="urn:microsoft.com/office/officeart/2005/8/layout/hierarchy1"/>
    <dgm:cxn modelId="{EBA45EE8-3752-4910-BA9A-9260D473747F}" type="presOf" srcId="{CBDD8726-4648-4F49-8287-72C345790EF7}" destId="{D2D40D73-A76C-4B8C-9F36-3E72A2AEE7EA}" srcOrd="0" destOrd="0" presId="urn:microsoft.com/office/officeart/2005/8/layout/hierarchy1"/>
    <dgm:cxn modelId="{5E7180C1-084B-4539-9EF5-317832937BAB}" type="presOf" srcId="{F1B6695B-08DD-41E4-B3E6-ABA14D938CB2}" destId="{AB4090F5-1725-446E-AF86-13232E9CFE33}" srcOrd="0" destOrd="0" presId="urn:microsoft.com/office/officeart/2005/8/layout/hierarchy1"/>
    <dgm:cxn modelId="{D8DF8A3D-121B-41B2-8C52-D4AC2631376A}" type="presOf" srcId="{3D8075A5-8258-4CB6-8400-4FB303E9D50C}" destId="{7B7B2DAD-D533-4BAE-8BB0-C620225AFD91}" srcOrd="0" destOrd="0" presId="urn:microsoft.com/office/officeart/2005/8/layout/hierarchy1"/>
    <dgm:cxn modelId="{55E9206E-56F9-4A14-8686-C8B48E81B5E5}" type="presOf" srcId="{3E55894D-EB43-4B26-AFB8-847D907D5011}" destId="{406B10B7-1C71-492A-88E7-E7845716C332}" srcOrd="0" destOrd="0" presId="urn:microsoft.com/office/officeart/2005/8/layout/hierarchy1"/>
    <dgm:cxn modelId="{61EAE780-6459-4609-85DB-C6C12A08A132}" srcId="{BA1D0BE8-0031-46BA-B9A7-1BF69197CAF4}" destId="{3E55894D-EB43-4B26-AFB8-847D907D5011}" srcOrd="1" destOrd="0" parTransId="{F1B6695B-08DD-41E4-B3E6-ABA14D938CB2}" sibTransId="{5B043A1A-D949-473A-B871-9B1BE2A9F72E}"/>
    <dgm:cxn modelId="{8AFDE911-B70D-4065-8BEB-0DCB3F43DED8}" type="presParOf" srcId="{B86C3166-2000-43E9-8329-4D9DBBA1189C}" destId="{7B5AA203-4B95-471D-A4BE-2254B0D006D4}" srcOrd="0" destOrd="0" presId="urn:microsoft.com/office/officeart/2005/8/layout/hierarchy1"/>
    <dgm:cxn modelId="{3760655E-2557-4803-9AAA-8BAE18194AE0}" type="presParOf" srcId="{7B5AA203-4B95-471D-A4BE-2254B0D006D4}" destId="{95E346DD-C6D6-4C9D-922E-E682ECE5C47C}" srcOrd="0" destOrd="0" presId="urn:microsoft.com/office/officeart/2005/8/layout/hierarchy1"/>
    <dgm:cxn modelId="{8FA1A30D-151F-4BDA-A590-C6D1DCD97BC8}" type="presParOf" srcId="{95E346DD-C6D6-4C9D-922E-E682ECE5C47C}" destId="{3AAD470B-2865-460E-927B-A2F66A92D6AD}" srcOrd="0" destOrd="0" presId="urn:microsoft.com/office/officeart/2005/8/layout/hierarchy1"/>
    <dgm:cxn modelId="{75AB6D95-4309-4F7F-8385-DB9744C14A0E}" type="presParOf" srcId="{95E346DD-C6D6-4C9D-922E-E682ECE5C47C}" destId="{8FD075CB-EB3F-4D9C-AEE5-40370B6C9BF3}" srcOrd="1" destOrd="0" presId="urn:microsoft.com/office/officeart/2005/8/layout/hierarchy1"/>
    <dgm:cxn modelId="{8F450209-B6C7-4747-9E12-132E51C51293}" type="presParOf" srcId="{7B5AA203-4B95-471D-A4BE-2254B0D006D4}" destId="{D159216F-6A03-453E-9AA7-77CFAC7C03FA}" srcOrd="1" destOrd="0" presId="urn:microsoft.com/office/officeart/2005/8/layout/hierarchy1"/>
    <dgm:cxn modelId="{286CC103-D4DD-42CB-A704-9DB4F23119DE}" type="presParOf" srcId="{D159216F-6A03-453E-9AA7-77CFAC7C03FA}" destId="{7B7B2DAD-D533-4BAE-8BB0-C620225AFD91}" srcOrd="0" destOrd="0" presId="urn:microsoft.com/office/officeart/2005/8/layout/hierarchy1"/>
    <dgm:cxn modelId="{81D13D69-2340-4662-8C28-15076194BA19}" type="presParOf" srcId="{D159216F-6A03-453E-9AA7-77CFAC7C03FA}" destId="{C06B3B47-6A0B-47ED-908E-B2F08C469546}" srcOrd="1" destOrd="0" presId="urn:microsoft.com/office/officeart/2005/8/layout/hierarchy1"/>
    <dgm:cxn modelId="{3C0C7EBE-FA6D-45CC-902D-C7A7C3D17BBD}" type="presParOf" srcId="{C06B3B47-6A0B-47ED-908E-B2F08C469546}" destId="{916675BA-4D18-43D5-AAE5-EC544A8FC739}" srcOrd="0" destOrd="0" presId="urn:microsoft.com/office/officeart/2005/8/layout/hierarchy1"/>
    <dgm:cxn modelId="{C9E177FF-AEE2-4B4B-B4F5-F949507E935C}" type="presParOf" srcId="{916675BA-4D18-43D5-AAE5-EC544A8FC739}" destId="{88E5BF1F-817E-4B01-BBF3-18F887BCC5F4}" srcOrd="0" destOrd="0" presId="urn:microsoft.com/office/officeart/2005/8/layout/hierarchy1"/>
    <dgm:cxn modelId="{9F8C189C-6BFC-4C9B-8141-1C28C04E5B42}" type="presParOf" srcId="{916675BA-4D18-43D5-AAE5-EC544A8FC739}" destId="{40F6ACBD-F7A8-4492-9FFE-9AD678786829}" srcOrd="1" destOrd="0" presId="urn:microsoft.com/office/officeart/2005/8/layout/hierarchy1"/>
    <dgm:cxn modelId="{E0D856C1-E90B-4FBA-90DC-2066F02A7D07}" type="presParOf" srcId="{C06B3B47-6A0B-47ED-908E-B2F08C469546}" destId="{65BA206A-A3DE-4DD0-A900-AF2FEF02F131}" srcOrd="1" destOrd="0" presId="urn:microsoft.com/office/officeart/2005/8/layout/hierarchy1"/>
    <dgm:cxn modelId="{850253F3-A842-41FE-9348-7E074049EEC0}" type="presParOf" srcId="{D159216F-6A03-453E-9AA7-77CFAC7C03FA}" destId="{AB4090F5-1725-446E-AF86-13232E9CFE33}" srcOrd="2" destOrd="0" presId="urn:microsoft.com/office/officeart/2005/8/layout/hierarchy1"/>
    <dgm:cxn modelId="{704486ED-D7DA-45BD-A71A-104CB23BE645}" type="presParOf" srcId="{D159216F-6A03-453E-9AA7-77CFAC7C03FA}" destId="{12964996-42D7-4087-B5E5-6AED49743F46}" srcOrd="3" destOrd="0" presId="urn:microsoft.com/office/officeart/2005/8/layout/hierarchy1"/>
    <dgm:cxn modelId="{0FFA4646-9B46-4ED8-B1E0-1300809F3D34}" type="presParOf" srcId="{12964996-42D7-4087-B5E5-6AED49743F46}" destId="{C81588C6-8349-417A-9461-0A5DD365DF1C}" srcOrd="0" destOrd="0" presId="urn:microsoft.com/office/officeart/2005/8/layout/hierarchy1"/>
    <dgm:cxn modelId="{0CB34475-1FD3-48FF-A5C1-6C5B79CE9FE7}" type="presParOf" srcId="{C81588C6-8349-417A-9461-0A5DD365DF1C}" destId="{2E8E08B6-8021-4DEA-A120-D88279C83206}" srcOrd="0" destOrd="0" presId="urn:microsoft.com/office/officeart/2005/8/layout/hierarchy1"/>
    <dgm:cxn modelId="{EBA3DDF8-D066-4202-BCE5-53D67C8E748D}" type="presParOf" srcId="{C81588C6-8349-417A-9461-0A5DD365DF1C}" destId="{406B10B7-1C71-492A-88E7-E7845716C332}" srcOrd="1" destOrd="0" presId="urn:microsoft.com/office/officeart/2005/8/layout/hierarchy1"/>
    <dgm:cxn modelId="{4A4DC0C9-80A1-46E3-931B-C6CD0B54CAA5}" type="presParOf" srcId="{12964996-42D7-4087-B5E5-6AED49743F46}" destId="{832BE101-5662-40B4-880D-E9304636A0B5}" srcOrd="1" destOrd="0" presId="urn:microsoft.com/office/officeart/2005/8/layout/hierarchy1"/>
    <dgm:cxn modelId="{81889261-B462-4A68-939E-BA7743183931}" type="presParOf" srcId="{D159216F-6A03-453E-9AA7-77CFAC7C03FA}" destId="{EAF69C76-3D32-4E57-8CE5-D295574F9CD4}" srcOrd="4" destOrd="0" presId="urn:microsoft.com/office/officeart/2005/8/layout/hierarchy1"/>
    <dgm:cxn modelId="{7190244C-BA7F-4117-9054-84F8031A73BF}" type="presParOf" srcId="{D159216F-6A03-453E-9AA7-77CFAC7C03FA}" destId="{B8EE3A02-27EE-4F7E-B360-F38147706259}" srcOrd="5" destOrd="0" presId="urn:microsoft.com/office/officeart/2005/8/layout/hierarchy1"/>
    <dgm:cxn modelId="{BCBA99A5-1F51-4FA3-B184-9A9CE7F41661}" type="presParOf" srcId="{B8EE3A02-27EE-4F7E-B360-F38147706259}" destId="{6764FB54-D640-4DA6-979E-87EB5DA03555}" srcOrd="0" destOrd="0" presId="urn:microsoft.com/office/officeart/2005/8/layout/hierarchy1"/>
    <dgm:cxn modelId="{2A6361C7-E2E5-4E49-ABA2-76ACEAA035E4}" type="presParOf" srcId="{6764FB54-D640-4DA6-979E-87EB5DA03555}" destId="{0C54F283-C436-48BC-92A9-4B9130BB9A00}" srcOrd="0" destOrd="0" presId="urn:microsoft.com/office/officeart/2005/8/layout/hierarchy1"/>
    <dgm:cxn modelId="{89020A78-A8F7-4A14-BC21-8BA67862D8BC}" type="presParOf" srcId="{6764FB54-D640-4DA6-979E-87EB5DA03555}" destId="{D2D40D73-A76C-4B8C-9F36-3E72A2AEE7EA}" srcOrd="1" destOrd="0" presId="urn:microsoft.com/office/officeart/2005/8/layout/hierarchy1"/>
    <dgm:cxn modelId="{F04DF95E-76A4-4AFE-B823-5DFEAFF982CC}" type="presParOf" srcId="{B8EE3A02-27EE-4F7E-B360-F38147706259}" destId="{E09B6FD8-610D-41BB-AE0E-2C868C8D8EC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1D0BE8-0031-46BA-B9A7-1BF69197CAF4}">
      <dgm:prSet phldrT="[Text]"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CA07EAB1-28CE-425D-8E28-9B8F521006AE}" type="parTrans" cxnId="{8A285933-EF9E-4369-9B3D-118B2FAE034E}">
      <dgm:prSet/>
      <dgm:spPr/>
      <dgm:t>
        <a:bodyPr/>
        <a:lstStyle/>
        <a:p>
          <a:endParaRPr lang="en-US"/>
        </a:p>
      </dgm:t>
    </dgm:pt>
    <dgm:pt modelId="{214A3DE2-113D-4C22-A665-848FDAC3E219}" type="sibTrans" cxnId="{8A285933-EF9E-4369-9B3D-118B2FAE034E}">
      <dgm:prSet/>
      <dgm:spPr/>
      <dgm:t>
        <a:bodyPr/>
        <a:lstStyle/>
        <a:p>
          <a:endParaRPr lang="en-US"/>
        </a:p>
      </dgm:t>
    </dgm:pt>
    <dgm:pt modelId="{9F21F85F-F48C-4BD2-A8DC-983A520249F9}">
      <dgm:prSet phldrT="[Text]"/>
      <dgm:spPr/>
      <dgm:t>
        <a:bodyPr/>
        <a:lstStyle/>
        <a:p>
          <a:r>
            <a:rPr lang="en-US" dirty="0" smtClean="0"/>
            <a:t>Jew</a:t>
          </a:r>
          <a:endParaRPr lang="en-US" dirty="0"/>
        </a:p>
      </dgm:t>
    </dgm:pt>
    <dgm:pt modelId="{36787508-64E4-43A7-AF84-6E7FF3F648BB}" type="parTrans" cxnId="{AECED14F-6FA4-4D0E-84E2-D3FF1586F4CD}">
      <dgm:prSet/>
      <dgm:spPr/>
      <dgm:t>
        <a:bodyPr/>
        <a:lstStyle/>
        <a:p>
          <a:endParaRPr lang="en-US"/>
        </a:p>
      </dgm:t>
    </dgm:pt>
    <dgm:pt modelId="{BD74709C-7AB1-4416-A1ED-CBE53F9E93BF}" type="sibTrans" cxnId="{AECED14F-6FA4-4D0E-84E2-D3FF1586F4CD}">
      <dgm:prSet/>
      <dgm:spPr/>
      <dgm:t>
        <a:bodyPr/>
        <a:lstStyle/>
        <a:p>
          <a:endParaRPr lang="en-US"/>
        </a:p>
      </dgm:t>
    </dgm:pt>
    <dgm:pt modelId="{32EFA4D1-C2CB-452E-A050-1869774429DC}">
      <dgm:prSet phldrT="[Text]"/>
      <dgm:spPr/>
      <dgm:t>
        <a:bodyPr/>
        <a:lstStyle/>
        <a:p>
          <a:r>
            <a:rPr lang="en-US" dirty="0" smtClean="0"/>
            <a:t>Greek</a:t>
          </a:r>
          <a:endParaRPr lang="en-US" dirty="0"/>
        </a:p>
      </dgm:t>
    </dgm:pt>
    <dgm:pt modelId="{FDDF3C66-2229-42B8-B228-1BEB167AB9C6}" type="parTrans" cxnId="{6A368A9B-E7AC-4DFF-A88D-3769F08D2951}">
      <dgm:prSet/>
      <dgm:spPr/>
      <dgm:t>
        <a:bodyPr/>
        <a:lstStyle/>
        <a:p>
          <a:endParaRPr lang="en-US"/>
        </a:p>
      </dgm:t>
    </dgm:pt>
    <dgm:pt modelId="{CA0A3084-3793-4CFC-9AE0-D02CB8AC2701}" type="sibTrans" cxnId="{6A368A9B-E7AC-4DFF-A88D-3769F08D2951}">
      <dgm:prSet/>
      <dgm:spPr/>
      <dgm:t>
        <a:bodyPr/>
        <a:lstStyle/>
        <a:p>
          <a:endParaRPr lang="en-US"/>
        </a:p>
      </dgm:t>
    </dgm:pt>
    <dgm:pt modelId="{5AD74E1A-2805-4E88-A4B3-5938090F977C}">
      <dgm:prSet/>
      <dgm:spPr/>
      <dgm:t>
        <a:bodyPr/>
        <a:lstStyle/>
        <a:p>
          <a:r>
            <a:rPr lang="en-US" dirty="0" smtClean="0"/>
            <a:t>Bond</a:t>
          </a:r>
          <a:endParaRPr lang="en-US" dirty="0"/>
        </a:p>
      </dgm:t>
    </dgm:pt>
    <dgm:pt modelId="{2E32911B-E50D-4862-8D8B-86D7EF0DFC15}" type="parTrans" cxnId="{B8D21866-349A-4638-926A-8C8C16D6D3C6}">
      <dgm:prSet/>
      <dgm:spPr/>
      <dgm:t>
        <a:bodyPr/>
        <a:lstStyle/>
        <a:p>
          <a:endParaRPr lang="en-US"/>
        </a:p>
      </dgm:t>
    </dgm:pt>
    <dgm:pt modelId="{A9D67214-BF64-4AF5-A4D8-EC84EDE4F15A}" type="sibTrans" cxnId="{B8D21866-349A-4638-926A-8C8C16D6D3C6}">
      <dgm:prSet/>
      <dgm:spPr/>
      <dgm:t>
        <a:bodyPr/>
        <a:lstStyle/>
        <a:p>
          <a:endParaRPr lang="en-US"/>
        </a:p>
      </dgm:t>
    </dgm:pt>
    <dgm:pt modelId="{212E1E82-623C-41E2-938E-B867E8D91E14}">
      <dgm:prSet/>
      <dgm:spPr/>
      <dgm:t>
        <a:bodyPr/>
        <a:lstStyle/>
        <a:p>
          <a:r>
            <a:rPr lang="en-US" dirty="0" smtClean="0"/>
            <a:t>Free</a:t>
          </a:r>
          <a:endParaRPr lang="en-US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/>
      <dgm:spPr/>
      <dgm:t>
        <a:bodyPr/>
        <a:lstStyle/>
        <a:p>
          <a:r>
            <a:rPr lang="en-US" dirty="0" smtClean="0"/>
            <a:t>Male </a:t>
          </a:r>
        </a:p>
        <a:p>
          <a:r>
            <a:rPr lang="en-US" dirty="0" smtClean="0"/>
            <a:t>1 Cor 11:3?</a:t>
          </a:r>
          <a:endParaRPr lang="en-US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Female</a:t>
          </a:r>
          <a:endParaRPr lang="en-US" dirty="0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AF37F3E5-1E79-448F-9522-55DD7D1B5756}">
      <dgm:prSet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Female</a:t>
          </a:r>
          <a:r>
            <a:rPr lang="en-US" dirty="0" smtClean="0"/>
            <a:t> </a:t>
          </a:r>
          <a:endParaRPr lang="en-US" dirty="0"/>
        </a:p>
      </dgm:t>
    </dgm:pt>
    <dgm:pt modelId="{7E41E66C-1294-4136-ADEF-D06B1D042FA8}" type="parTrans" cxnId="{61BD8F5E-362B-4A90-B0FE-6834EC29C261}">
      <dgm:prSet/>
      <dgm:spPr/>
      <dgm:t>
        <a:bodyPr/>
        <a:lstStyle/>
        <a:p>
          <a:endParaRPr lang="en-US"/>
        </a:p>
      </dgm:t>
    </dgm:pt>
    <dgm:pt modelId="{7B14ABF2-04D4-4449-898B-1BDC31838291}" type="sibTrans" cxnId="{61BD8F5E-362B-4A90-B0FE-6834EC29C261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701B2DF-0759-4B99-B9CA-27870AAA4A88}" type="pres">
      <dgm:prSet presAssocID="{BA1D0BE8-0031-46BA-B9A7-1BF69197CAF4}" presName="hierRoot1" presStyleCnt="0"/>
      <dgm:spPr/>
    </dgm:pt>
    <dgm:pt modelId="{DA4557E4-653D-47DB-B35F-5F7E165AE9DF}" type="pres">
      <dgm:prSet presAssocID="{BA1D0BE8-0031-46BA-B9A7-1BF69197CAF4}" presName="composite" presStyleCnt="0"/>
      <dgm:spPr/>
    </dgm:pt>
    <dgm:pt modelId="{E1FEA00D-7A96-467C-983B-56B237554407}" type="pres">
      <dgm:prSet presAssocID="{BA1D0BE8-0031-46BA-B9A7-1BF69197CAF4}" presName="background" presStyleLbl="node0" presStyleIdx="0" presStyleCnt="1"/>
      <dgm:spPr/>
    </dgm:pt>
    <dgm:pt modelId="{276F0E5B-6D44-42A7-A8E3-03554D7F71D1}" type="pres">
      <dgm:prSet presAssocID="{BA1D0BE8-0031-46BA-B9A7-1BF69197CA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F8B15E-CB61-4DE6-91CE-543897D6FFD8}" type="pres">
      <dgm:prSet presAssocID="{BA1D0BE8-0031-46BA-B9A7-1BF69197CAF4}" presName="hierChild2" presStyleCnt="0"/>
      <dgm:spPr/>
    </dgm:pt>
    <dgm:pt modelId="{7AE53650-A08E-4F80-B36B-6AFE49A30665}" type="pres">
      <dgm:prSet presAssocID="{36787508-64E4-43A7-AF84-6E7FF3F648BB}" presName="Name10" presStyleLbl="parChTrans1D2" presStyleIdx="0" presStyleCnt="6"/>
      <dgm:spPr/>
      <dgm:t>
        <a:bodyPr/>
        <a:lstStyle/>
        <a:p>
          <a:endParaRPr lang="en-US"/>
        </a:p>
      </dgm:t>
    </dgm:pt>
    <dgm:pt modelId="{31B32446-7940-4FD0-9DE8-21F78A8234C9}" type="pres">
      <dgm:prSet presAssocID="{9F21F85F-F48C-4BD2-A8DC-983A520249F9}" presName="hierRoot2" presStyleCnt="0"/>
      <dgm:spPr/>
    </dgm:pt>
    <dgm:pt modelId="{D7048A1F-5514-4A2C-8FF2-BD2ABC584879}" type="pres">
      <dgm:prSet presAssocID="{9F21F85F-F48C-4BD2-A8DC-983A520249F9}" presName="composite2" presStyleCnt="0"/>
      <dgm:spPr/>
    </dgm:pt>
    <dgm:pt modelId="{E536090D-B609-42A8-AACE-9A0AF04AAFE3}" type="pres">
      <dgm:prSet presAssocID="{9F21F85F-F48C-4BD2-A8DC-983A520249F9}" presName="background2" presStyleLbl="node2" presStyleIdx="0" presStyleCnt="6"/>
      <dgm:spPr/>
    </dgm:pt>
    <dgm:pt modelId="{3708B709-FD1A-4ABF-A4D7-61B8729677F3}" type="pres">
      <dgm:prSet presAssocID="{9F21F85F-F48C-4BD2-A8DC-983A520249F9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C55750-FA48-4FDA-9305-762D82A35714}" type="pres">
      <dgm:prSet presAssocID="{9F21F85F-F48C-4BD2-A8DC-983A520249F9}" presName="hierChild3" presStyleCnt="0"/>
      <dgm:spPr/>
    </dgm:pt>
    <dgm:pt modelId="{BFC95C40-2D45-4E1A-B780-A6711F0FD747}" type="pres">
      <dgm:prSet presAssocID="{FDDF3C66-2229-42B8-B228-1BEB167AB9C6}" presName="Name10" presStyleLbl="parChTrans1D2" presStyleIdx="1" presStyleCnt="6"/>
      <dgm:spPr/>
      <dgm:t>
        <a:bodyPr/>
        <a:lstStyle/>
        <a:p>
          <a:endParaRPr lang="en-US"/>
        </a:p>
      </dgm:t>
    </dgm:pt>
    <dgm:pt modelId="{BCE2225C-0F8B-4D8C-9ED1-0CB3BFEB3763}" type="pres">
      <dgm:prSet presAssocID="{32EFA4D1-C2CB-452E-A050-1869774429DC}" presName="hierRoot2" presStyleCnt="0"/>
      <dgm:spPr/>
    </dgm:pt>
    <dgm:pt modelId="{3D612976-ADBC-49C9-A69D-41626643F18B}" type="pres">
      <dgm:prSet presAssocID="{32EFA4D1-C2CB-452E-A050-1869774429DC}" presName="composite2" presStyleCnt="0"/>
      <dgm:spPr/>
    </dgm:pt>
    <dgm:pt modelId="{3C7F8D92-6157-4E6F-9CC7-8E976ADDDD7D}" type="pres">
      <dgm:prSet presAssocID="{32EFA4D1-C2CB-452E-A050-1869774429DC}" presName="background2" presStyleLbl="node2" presStyleIdx="1" presStyleCnt="6"/>
      <dgm:spPr/>
    </dgm:pt>
    <dgm:pt modelId="{CB0331D8-7F73-4BD4-A045-50B3500A9546}" type="pres">
      <dgm:prSet presAssocID="{32EFA4D1-C2CB-452E-A050-1869774429DC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61B36B-5509-48AA-9D5A-684D190B7178}" type="pres">
      <dgm:prSet presAssocID="{32EFA4D1-C2CB-452E-A050-1869774429DC}" presName="hierChild3" presStyleCnt="0"/>
      <dgm:spPr/>
    </dgm:pt>
    <dgm:pt modelId="{43B5536F-F326-408A-B047-387695992DDE}" type="pres">
      <dgm:prSet presAssocID="{2E32911B-E50D-4862-8D8B-86D7EF0DFC15}" presName="Name10" presStyleLbl="parChTrans1D2" presStyleIdx="2" presStyleCnt="6"/>
      <dgm:spPr/>
      <dgm:t>
        <a:bodyPr/>
        <a:lstStyle/>
        <a:p>
          <a:endParaRPr lang="en-US"/>
        </a:p>
      </dgm:t>
    </dgm:pt>
    <dgm:pt modelId="{A4B4E122-2C7D-4B41-BADE-1F20DFB34001}" type="pres">
      <dgm:prSet presAssocID="{5AD74E1A-2805-4E88-A4B3-5938090F977C}" presName="hierRoot2" presStyleCnt="0"/>
      <dgm:spPr/>
    </dgm:pt>
    <dgm:pt modelId="{C03ADE16-FCBC-40B3-8813-861E69F7AF21}" type="pres">
      <dgm:prSet presAssocID="{5AD74E1A-2805-4E88-A4B3-5938090F977C}" presName="composite2" presStyleCnt="0"/>
      <dgm:spPr/>
    </dgm:pt>
    <dgm:pt modelId="{2200C23C-9D3E-4BEF-96CB-876565ACD072}" type="pres">
      <dgm:prSet presAssocID="{5AD74E1A-2805-4E88-A4B3-5938090F977C}" presName="background2" presStyleLbl="node2" presStyleIdx="2" presStyleCnt="6"/>
      <dgm:spPr/>
    </dgm:pt>
    <dgm:pt modelId="{BD231930-C629-43CD-B855-5766F8649AEC}" type="pres">
      <dgm:prSet presAssocID="{5AD74E1A-2805-4E88-A4B3-5938090F977C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7F0081-C3DB-42A3-A2F1-AD6DED430523}" type="pres">
      <dgm:prSet presAssocID="{5AD74E1A-2805-4E88-A4B3-5938090F977C}" presName="hierChild3" presStyleCnt="0"/>
      <dgm:spPr/>
    </dgm:pt>
    <dgm:pt modelId="{EBF67B41-F0C7-4738-B626-0534143CF27E}" type="pres">
      <dgm:prSet presAssocID="{0EE33603-BA8D-4C40-BC93-5E87AC270012}" presName="Name10" presStyleLbl="parChTrans1D2" presStyleIdx="3" presStyleCnt="6"/>
      <dgm:spPr/>
      <dgm:t>
        <a:bodyPr/>
        <a:lstStyle/>
        <a:p>
          <a:endParaRPr lang="en-US"/>
        </a:p>
      </dgm:t>
    </dgm:pt>
    <dgm:pt modelId="{E0FBD8BC-BAC5-40E7-A241-C87921987862}" type="pres">
      <dgm:prSet presAssocID="{212E1E82-623C-41E2-938E-B867E8D91E14}" presName="hierRoot2" presStyleCnt="0"/>
      <dgm:spPr/>
    </dgm:pt>
    <dgm:pt modelId="{FC60F484-D85B-492F-9F99-3FCBAA8A7AB9}" type="pres">
      <dgm:prSet presAssocID="{212E1E82-623C-41E2-938E-B867E8D91E14}" presName="composite2" presStyleCnt="0"/>
      <dgm:spPr/>
    </dgm:pt>
    <dgm:pt modelId="{944DD4E7-7178-4496-A558-D3308B84D090}" type="pres">
      <dgm:prSet presAssocID="{212E1E82-623C-41E2-938E-B867E8D91E14}" presName="background2" presStyleLbl="node2" presStyleIdx="3" presStyleCnt="6"/>
      <dgm:spPr/>
    </dgm:pt>
    <dgm:pt modelId="{8A90864C-52F6-444A-A6F9-1FBBB916D3F2}" type="pres">
      <dgm:prSet presAssocID="{212E1E82-623C-41E2-938E-B867E8D91E14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71B4FE-5E16-466F-B10B-0201E5CAA8D1}" type="pres">
      <dgm:prSet presAssocID="{212E1E82-623C-41E2-938E-B867E8D91E14}" presName="hierChild3" presStyleCnt="0"/>
      <dgm:spPr/>
    </dgm:pt>
    <dgm:pt modelId="{1A17F148-13AC-4786-BF6F-B3BECC505C7F}" type="pres">
      <dgm:prSet presAssocID="{BC1A04D3-BC71-4500-845F-5850C3140D04}" presName="Name10" presStyleLbl="parChTrans1D2" presStyleIdx="4" presStyleCnt="6"/>
      <dgm:spPr/>
      <dgm:t>
        <a:bodyPr/>
        <a:lstStyle/>
        <a:p>
          <a:endParaRPr lang="en-US"/>
        </a:p>
      </dgm:t>
    </dgm:pt>
    <dgm:pt modelId="{B3F2FAB5-59A8-44A8-9F39-AF5E3D0439C6}" type="pres">
      <dgm:prSet presAssocID="{2964CFE2-A911-4429-90B3-575236886A08}" presName="hierRoot2" presStyleCnt="0"/>
      <dgm:spPr/>
    </dgm:pt>
    <dgm:pt modelId="{578EFC9A-13D7-4B42-8A4A-D30DE1B8CE01}" type="pres">
      <dgm:prSet presAssocID="{2964CFE2-A911-4429-90B3-575236886A08}" presName="composite2" presStyleCnt="0"/>
      <dgm:spPr/>
    </dgm:pt>
    <dgm:pt modelId="{A5DE45AB-81DE-4115-AF6B-99FC5463AF3F}" type="pres">
      <dgm:prSet presAssocID="{2964CFE2-A911-4429-90B3-575236886A08}" presName="background2" presStyleLbl="node2" presStyleIdx="4" presStyleCnt="6"/>
      <dgm:spPr/>
    </dgm:pt>
    <dgm:pt modelId="{EAE6F62E-A83E-4275-BA5C-9F10964716EF}" type="pres">
      <dgm:prSet presAssocID="{2964CFE2-A911-4429-90B3-575236886A08}" presName="text2" presStyleLbl="fgAcc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97F2D7-58C4-4970-B80C-056D1B75D451}" type="pres">
      <dgm:prSet presAssocID="{2964CFE2-A911-4429-90B3-575236886A08}" presName="hierChild3" presStyleCnt="0"/>
      <dgm:spPr/>
    </dgm:pt>
    <dgm:pt modelId="{32D50E16-80EE-4F09-B789-5564AD22E2A6}" type="pres">
      <dgm:prSet presAssocID="{7E41E66C-1294-4136-ADEF-D06B1D042FA8}" presName="Name17" presStyleLbl="parChTrans1D3" presStyleIdx="0" presStyleCnt="1"/>
      <dgm:spPr/>
      <dgm:t>
        <a:bodyPr/>
        <a:lstStyle/>
        <a:p>
          <a:endParaRPr lang="en-US"/>
        </a:p>
      </dgm:t>
    </dgm:pt>
    <dgm:pt modelId="{3FC70B30-F799-4ABA-8306-1A5585D2B7DE}" type="pres">
      <dgm:prSet presAssocID="{AF37F3E5-1E79-448F-9522-55DD7D1B5756}" presName="hierRoot3" presStyleCnt="0"/>
      <dgm:spPr/>
    </dgm:pt>
    <dgm:pt modelId="{512163F4-BD91-46F2-B80A-E2E64E071987}" type="pres">
      <dgm:prSet presAssocID="{AF37F3E5-1E79-448F-9522-55DD7D1B5756}" presName="composite3" presStyleCnt="0"/>
      <dgm:spPr/>
    </dgm:pt>
    <dgm:pt modelId="{1A2D4724-2BA6-4D13-AEB8-B11E7404471C}" type="pres">
      <dgm:prSet presAssocID="{AF37F3E5-1E79-448F-9522-55DD7D1B5756}" presName="background3" presStyleLbl="node3" presStyleIdx="0" presStyleCnt="1"/>
      <dgm:spPr/>
    </dgm:pt>
    <dgm:pt modelId="{187FE028-4FD0-4DB5-A9AF-AE7C9F58729D}" type="pres">
      <dgm:prSet presAssocID="{AF37F3E5-1E79-448F-9522-55DD7D1B5756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11D440-900C-4A84-8AC7-F9459EA9100E}" type="pres">
      <dgm:prSet presAssocID="{AF37F3E5-1E79-448F-9522-55DD7D1B5756}" presName="hierChild4" presStyleCnt="0"/>
      <dgm:spPr/>
    </dgm:pt>
    <dgm:pt modelId="{36A2F98D-A91D-4B0D-BB7A-A97F7B450D09}" type="pres">
      <dgm:prSet presAssocID="{FDD394E4-881B-47EF-9646-D18A5E3E92CF}" presName="Name10" presStyleLbl="parChTrans1D2" presStyleIdx="5" presStyleCnt="6"/>
      <dgm:spPr/>
      <dgm:t>
        <a:bodyPr/>
        <a:lstStyle/>
        <a:p>
          <a:endParaRPr lang="en-US"/>
        </a:p>
      </dgm:t>
    </dgm:pt>
    <dgm:pt modelId="{2795554F-EFF5-4E9C-B01C-06551A642709}" type="pres">
      <dgm:prSet presAssocID="{DA1F0313-1A17-497B-8688-A504FD9EB410}" presName="hierRoot2" presStyleCnt="0"/>
      <dgm:spPr/>
    </dgm:pt>
    <dgm:pt modelId="{4DB9BD53-E40E-45E5-B6A0-32E9199FCBD5}" type="pres">
      <dgm:prSet presAssocID="{DA1F0313-1A17-497B-8688-A504FD9EB410}" presName="composite2" presStyleCnt="0"/>
      <dgm:spPr/>
    </dgm:pt>
    <dgm:pt modelId="{A7CD9CF0-0885-407C-9B21-516DA96554F0}" type="pres">
      <dgm:prSet presAssocID="{DA1F0313-1A17-497B-8688-A504FD9EB410}" presName="background2" presStyleLbl="node2" presStyleIdx="5" presStyleCnt="6"/>
      <dgm:spPr/>
    </dgm:pt>
    <dgm:pt modelId="{240985B4-3B22-419C-AEE3-2932D36E5980}" type="pres">
      <dgm:prSet presAssocID="{DA1F0313-1A17-497B-8688-A504FD9EB410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71CCD5E-6735-49DB-9E35-5DCBFA53D276}" type="pres">
      <dgm:prSet presAssocID="{DA1F0313-1A17-497B-8688-A504FD9EB410}" presName="hierChild3" presStyleCnt="0"/>
      <dgm:spPr/>
    </dgm:pt>
  </dgm:ptLst>
  <dgm:cxnLst>
    <dgm:cxn modelId="{8FD17335-D5F4-4C09-ADDC-09C57FBDDE36}" type="presOf" srcId="{BA1D0BE8-0031-46BA-B9A7-1BF69197CAF4}" destId="{276F0E5B-6D44-42A7-A8E3-03554D7F71D1}" srcOrd="0" destOrd="0" presId="urn:microsoft.com/office/officeart/2005/8/layout/hierarchy1"/>
    <dgm:cxn modelId="{A43664DE-598C-405E-8D68-B006B063BAC8}" type="presOf" srcId="{7E41E66C-1294-4136-ADEF-D06B1D042FA8}" destId="{32D50E16-80EE-4F09-B789-5564AD22E2A6}" srcOrd="0" destOrd="0" presId="urn:microsoft.com/office/officeart/2005/8/layout/hierarchy1"/>
    <dgm:cxn modelId="{4D66FE77-C7D5-49F9-AB5A-5C5344A8E33B}" type="presOf" srcId="{5AD74E1A-2805-4E88-A4B3-5938090F977C}" destId="{BD231930-C629-43CD-B855-5766F8649AEC}" srcOrd="0" destOrd="0" presId="urn:microsoft.com/office/officeart/2005/8/layout/hierarchy1"/>
    <dgm:cxn modelId="{B8D21866-349A-4638-926A-8C8C16D6D3C6}" srcId="{BA1D0BE8-0031-46BA-B9A7-1BF69197CAF4}" destId="{5AD74E1A-2805-4E88-A4B3-5938090F977C}" srcOrd="2" destOrd="0" parTransId="{2E32911B-E50D-4862-8D8B-86D7EF0DFC15}" sibTransId="{A9D67214-BF64-4AF5-A4D8-EC84EDE4F15A}"/>
    <dgm:cxn modelId="{F5E29D61-AE0A-427A-A560-DE01A490B4D5}" type="presOf" srcId="{2964CFE2-A911-4429-90B3-575236886A08}" destId="{EAE6F62E-A83E-4275-BA5C-9F10964716EF}" srcOrd="0" destOrd="0" presId="urn:microsoft.com/office/officeart/2005/8/layout/hierarchy1"/>
    <dgm:cxn modelId="{F5429C8A-046C-47C1-92E1-B1DE6608AB38}" type="presOf" srcId="{BC1A04D3-BC71-4500-845F-5850C3140D04}" destId="{1A17F148-13AC-4786-BF6F-B3BECC505C7F}" srcOrd="0" destOrd="0" presId="urn:microsoft.com/office/officeart/2005/8/layout/hierarchy1"/>
    <dgm:cxn modelId="{AC452B82-728E-4962-9AB4-39AA4C50E5C9}" type="presOf" srcId="{FDD394E4-881B-47EF-9646-D18A5E3E92CF}" destId="{36A2F98D-A91D-4B0D-BB7A-A97F7B450D09}" srcOrd="0" destOrd="0" presId="urn:microsoft.com/office/officeart/2005/8/layout/hierarchy1"/>
    <dgm:cxn modelId="{D93C48BD-07D0-46CA-BD3B-8B15D2F2FA48}" type="presOf" srcId="{9F21F85F-F48C-4BD2-A8DC-983A520249F9}" destId="{3708B709-FD1A-4ABF-A4D7-61B8729677F3}" srcOrd="0" destOrd="0" presId="urn:microsoft.com/office/officeart/2005/8/layout/hierarchy1"/>
    <dgm:cxn modelId="{AECED14F-6FA4-4D0E-84E2-D3FF1586F4CD}" srcId="{BA1D0BE8-0031-46BA-B9A7-1BF69197CAF4}" destId="{9F21F85F-F48C-4BD2-A8DC-983A520249F9}" srcOrd="0" destOrd="0" parTransId="{36787508-64E4-43A7-AF84-6E7FF3F648BB}" sibTransId="{BD74709C-7AB1-4416-A1ED-CBE53F9E93BF}"/>
    <dgm:cxn modelId="{6A368A9B-E7AC-4DFF-A88D-3769F08D2951}" srcId="{BA1D0BE8-0031-46BA-B9A7-1BF69197CAF4}" destId="{32EFA4D1-C2CB-452E-A050-1869774429DC}" srcOrd="1" destOrd="0" parTransId="{FDDF3C66-2229-42B8-B228-1BEB167AB9C6}" sibTransId="{CA0A3084-3793-4CFC-9AE0-D02CB8AC2701}"/>
    <dgm:cxn modelId="{732FFA84-2593-404A-A644-218204FF3288}" srcId="{BA1D0BE8-0031-46BA-B9A7-1BF69197CAF4}" destId="{212E1E82-623C-41E2-938E-B867E8D91E14}" srcOrd="3" destOrd="0" parTransId="{0EE33603-BA8D-4C40-BC93-5E87AC270012}" sibTransId="{87ECB8FA-8E48-45CF-9115-AC107FD168C6}"/>
    <dgm:cxn modelId="{60B80FB7-A9BB-4461-8627-0A3F3CC9FD95}" type="presOf" srcId="{32EFA4D1-C2CB-452E-A050-1869774429DC}" destId="{CB0331D8-7F73-4BD4-A045-50B3500A9546}" srcOrd="0" destOrd="0" presId="urn:microsoft.com/office/officeart/2005/8/layout/hierarchy1"/>
    <dgm:cxn modelId="{5BF5891E-5CC1-4CDB-BD42-6AFC1C6F148F}" type="presOf" srcId="{AF37F3E5-1E79-448F-9522-55DD7D1B5756}" destId="{187FE028-4FD0-4DB5-A9AF-AE7C9F58729D}" srcOrd="0" destOrd="0" presId="urn:microsoft.com/office/officeart/2005/8/layout/hierarchy1"/>
    <dgm:cxn modelId="{9C0DC40F-B3BB-44B2-81F6-9C2F17103479}" type="presOf" srcId="{0EE33603-BA8D-4C40-BC93-5E87AC270012}" destId="{EBF67B41-F0C7-4738-B626-0534143CF27E}" srcOrd="0" destOrd="0" presId="urn:microsoft.com/office/officeart/2005/8/layout/hierarchy1"/>
    <dgm:cxn modelId="{4F8114A5-DC34-49BC-A714-95BCC6EC6264}" type="presOf" srcId="{36787508-64E4-43A7-AF84-6E7FF3F648BB}" destId="{7AE53650-A08E-4F80-B36B-6AFE49A30665}" srcOrd="0" destOrd="0" presId="urn:microsoft.com/office/officeart/2005/8/layout/hierarchy1"/>
    <dgm:cxn modelId="{8A285933-EF9E-4369-9B3D-118B2FAE034E}" srcId="{C265A162-D7E7-4B54-92E5-D7A99BA4064D}" destId="{BA1D0BE8-0031-46BA-B9A7-1BF69197CAF4}" srcOrd="0" destOrd="0" parTransId="{CA07EAB1-28CE-425D-8E28-9B8F521006AE}" sibTransId="{214A3DE2-113D-4C22-A665-848FDAC3E219}"/>
    <dgm:cxn modelId="{498AD1A3-F397-4E94-8E1F-7F056BB41023}" srcId="{BA1D0BE8-0031-46BA-B9A7-1BF69197CAF4}" destId="{DA1F0313-1A17-497B-8688-A504FD9EB410}" srcOrd="5" destOrd="0" parTransId="{FDD394E4-881B-47EF-9646-D18A5E3E92CF}" sibTransId="{CC9308FC-6888-47E9-AD5E-41C17300681C}"/>
    <dgm:cxn modelId="{8ED0A886-5900-4F58-A08E-F56CB0EAB495}" type="presOf" srcId="{DA1F0313-1A17-497B-8688-A504FD9EB410}" destId="{240985B4-3B22-419C-AEE3-2932D36E5980}" srcOrd="0" destOrd="0" presId="urn:microsoft.com/office/officeart/2005/8/layout/hierarchy1"/>
    <dgm:cxn modelId="{61BD8F5E-362B-4A90-B0FE-6834EC29C261}" srcId="{2964CFE2-A911-4429-90B3-575236886A08}" destId="{AF37F3E5-1E79-448F-9522-55DD7D1B5756}" srcOrd="0" destOrd="0" parTransId="{7E41E66C-1294-4136-ADEF-D06B1D042FA8}" sibTransId="{7B14ABF2-04D4-4449-898B-1BDC31838291}"/>
    <dgm:cxn modelId="{6E79CF9C-5240-48E5-B550-800A4FAB7F50}" type="presOf" srcId="{212E1E82-623C-41E2-938E-B867E8D91E14}" destId="{8A90864C-52F6-444A-A6F9-1FBBB916D3F2}" srcOrd="0" destOrd="0" presId="urn:microsoft.com/office/officeart/2005/8/layout/hierarchy1"/>
    <dgm:cxn modelId="{B2704005-1D8B-4D4E-9F57-3D8E0815D1D5}" type="presOf" srcId="{C265A162-D7E7-4B54-92E5-D7A99BA4064D}" destId="{B86C3166-2000-43E9-8329-4D9DBBA1189C}" srcOrd="0" destOrd="0" presId="urn:microsoft.com/office/officeart/2005/8/layout/hierarchy1"/>
    <dgm:cxn modelId="{E6ECA267-667D-4290-A285-78E96C8AA73E}" type="presOf" srcId="{2E32911B-E50D-4862-8D8B-86D7EF0DFC15}" destId="{43B5536F-F326-408A-B047-387695992DDE}" srcOrd="0" destOrd="0" presId="urn:microsoft.com/office/officeart/2005/8/layout/hierarchy1"/>
    <dgm:cxn modelId="{1DD9AE15-8050-4197-93B3-79E5F7465530}" srcId="{BA1D0BE8-0031-46BA-B9A7-1BF69197CAF4}" destId="{2964CFE2-A911-4429-90B3-575236886A08}" srcOrd="4" destOrd="0" parTransId="{BC1A04D3-BC71-4500-845F-5850C3140D04}" sibTransId="{4F52D921-2102-452B-8AD8-121F184F0AD8}"/>
    <dgm:cxn modelId="{6A10949B-D44F-44D3-BD08-FB0447F92C95}" type="presOf" srcId="{FDDF3C66-2229-42B8-B228-1BEB167AB9C6}" destId="{BFC95C40-2D45-4E1A-B780-A6711F0FD747}" srcOrd="0" destOrd="0" presId="urn:microsoft.com/office/officeart/2005/8/layout/hierarchy1"/>
    <dgm:cxn modelId="{023DEF3A-961D-43A2-ADEE-9C9965E47A7F}" type="presParOf" srcId="{B86C3166-2000-43E9-8329-4D9DBBA1189C}" destId="{C701B2DF-0759-4B99-B9CA-27870AAA4A88}" srcOrd="0" destOrd="0" presId="urn:microsoft.com/office/officeart/2005/8/layout/hierarchy1"/>
    <dgm:cxn modelId="{6626BDFA-FC5B-4CBF-A842-26AA4C5C8F56}" type="presParOf" srcId="{C701B2DF-0759-4B99-B9CA-27870AAA4A88}" destId="{DA4557E4-653D-47DB-B35F-5F7E165AE9DF}" srcOrd="0" destOrd="0" presId="urn:microsoft.com/office/officeart/2005/8/layout/hierarchy1"/>
    <dgm:cxn modelId="{A86CDAA1-B7F0-4921-967E-162EDD323085}" type="presParOf" srcId="{DA4557E4-653D-47DB-B35F-5F7E165AE9DF}" destId="{E1FEA00D-7A96-467C-983B-56B237554407}" srcOrd="0" destOrd="0" presId="urn:microsoft.com/office/officeart/2005/8/layout/hierarchy1"/>
    <dgm:cxn modelId="{58A6795E-E480-4781-8AC2-1186791755DD}" type="presParOf" srcId="{DA4557E4-653D-47DB-B35F-5F7E165AE9DF}" destId="{276F0E5B-6D44-42A7-A8E3-03554D7F71D1}" srcOrd="1" destOrd="0" presId="urn:microsoft.com/office/officeart/2005/8/layout/hierarchy1"/>
    <dgm:cxn modelId="{FDD0855E-46F1-4EFB-A188-C7CCF53FEDDD}" type="presParOf" srcId="{C701B2DF-0759-4B99-B9CA-27870AAA4A88}" destId="{80F8B15E-CB61-4DE6-91CE-543897D6FFD8}" srcOrd="1" destOrd="0" presId="urn:microsoft.com/office/officeart/2005/8/layout/hierarchy1"/>
    <dgm:cxn modelId="{4C7797DA-A685-4FFF-BD4E-CD24C63A52D0}" type="presParOf" srcId="{80F8B15E-CB61-4DE6-91CE-543897D6FFD8}" destId="{7AE53650-A08E-4F80-B36B-6AFE49A30665}" srcOrd="0" destOrd="0" presId="urn:microsoft.com/office/officeart/2005/8/layout/hierarchy1"/>
    <dgm:cxn modelId="{B4CF98DA-9415-48C5-8D26-0295B1CDEE12}" type="presParOf" srcId="{80F8B15E-CB61-4DE6-91CE-543897D6FFD8}" destId="{31B32446-7940-4FD0-9DE8-21F78A8234C9}" srcOrd="1" destOrd="0" presId="urn:microsoft.com/office/officeart/2005/8/layout/hierarchy1"/>
    <dgm:cxn modelId="{B4EB50AF-730E-482F-B5D7-2BB0CAE613FB}" type="presParOf" srcId="{31B32446-7940-4FD0-9DE8-21F78A8234C9}" destId="{D7048A1F-5514-4A2C-8FF2-BD2ABC584879}" srcOrd="0" destOrd="0" presId="urn:microsoft.com/office/officeart/2005/8/layout/hierarchy1"/>
    <dgm:cxn modelId="{9B6951B5-C7F5-445E-AB9C-34234407C89C}" type="presParOf" srcId="{D7048A1F-5514-4A2C-8FF2-BD2ABC584879}" destId="{E536090D-B609-42A8-AACE-9A0AF04AAFE3}" srcOrd="0" destOrd="0" presId="urn:microsoft.com/office/officeart/2005/8/layout/hierarchy1"/>
    <dgm:cxn modelId="{B31A76E1-854E-432A-9481-025738AD2B13}" type="presParOf" srcId="{D7048A1F-5514-4A2C-8FF2-BD2ABC584879}" destId="{3708B709-FD1A-4ABF-A4D7-61B8729677F3}" srcOrd="1" destOrd="0" presId="urn:microsoft.com/office/officeart/2005/8/layout/hierarchy1"/>
    <dgm:cxn modelId="{20008CAB-F071-46B7-89F3-D915A8CB854D}" type="presParOf" srcId="{31B32446-7940-4FD0-9DE8-21F78A8234C9}" destId="{89C55750-FA48-4FDA-9305-762D82A35714}" srcOrd="1" destOrd="0" presId="urn:microsoft.com/office/officeart/2005/8/layout/hierarchy1"/>
    <dgm:cxn modelId="{25BE7701-B894-4930-BF62-5593D0B09D51}" type="presParOf" srcId="{80F8B15E-CB61-4DE6-91CE-543897D6FFD8}" destId="{BFC95C40-2D45-4E1A-B780-A6711F0FD747}" srcOrd="2" destOrd="0" presId="urn:microsoft.com/office/officeart/2005/8/layout/hierarchy1"/>
    <dgm:cxn modelId="{9341BE10-9E5C-47DB-98D2-49D6D45D6348}" type="presParOf" srcId="{80F8B15E-CB61-4DE6-91CE-543897D6FFD8}" destId="{BCE2225C-0F8B-4D8C-9ED1-0CB3BFEB3763}" srcOrd="3" destOrd="0" presId="urn:microsoft.com/office/officeart/2005/8/layout/hierarchy1"/>
    <dgm:cxn modelId="{0759A780-E23A-487F-89B5-D894B638EC1D}" type="presParOf" srcId="{BCE2225C-0F8B-4D8C-9ED1-0CB3BFEB3763}" destId="{3D612976-ADBC-49C9-A69D-41626643F18B}" srcOrd="0" destOrd="0" presId="urn:microsoft.com/office/officeart/2005/8/layout/hierarchy1"/>
    <dgm:cxn modelId="{70EF30A8-D235-444E-BDC4-4488BB7A471D}" type="presParOf" srcId="{3D612976-ADBC-49C9-A69D-41626643F18B}" destId="{3C7F8D92-6157-4E6F-9CC7-8E976ADDDD7D}" srcOrd="0" destOrd="0" presId="urn:microsoft.com/office/officeart/2005/8/layout/hierarchy1"/>
    <dgm:cxn modelId="{935B5D54-4C79-4BA0-9584-033576056A90}" type="presParOf" srcId="{3D612976-ADBC-49C9-A69D-41626643F18B}" destId="{CB0331D8-7F73-4BD4-A045-50B3500A9546}" srcOrd="1" destOrd="0" presId="urn:microsoft.com/office/officeart/2005/8/layout/hierarchy1"/>
    <dgm:cxn modelId="{7E2B3D7F-EA9C-42FA-8CBB-8B2301316AF4}" type="presParOf" srcId="{BCE2225C-0F8B-4D8C-9ED1-0CB3BFEB3763}" destId="{0361B36B-5509-48AA-9D5A-684D190B7178}" srcOrd="1" destOrd="0" presId="urn:microsoft.com/office/officeart/2005/8/layout/hierarchy1"/>
    <dgm:cxn modelId="{E0313C1F-6309-41A8-B996-B5FF8DC74F07}" type="presParOf" srcId="{80F8B15E-CB61-4DE6-91CE-543897D6FFD8}" destId="{43B5536F-F326-408A-B047-387695992DDE}" srcOrd="4" destOrd="0" presId="urn:microsoft.com/office/officeart/2005/8/layout/hierarchy1"/>
    <dgm:cxn modelId="{095B8062-54CF-4EFD-B465-9E7FC29D8B74}" type="presParOf" srcId="{80F8B15E-CB61-4DE6-91CE-543897D6FFD8}" destId="{A4B4E122-2C7D-4B41-BADE-1F20DFB34001}" srcOrd="5" destOrd="0" presId="urn:microsoft.com/office/officeart/2005/8/layout/hierarchy1"/>
    <dgm:cxn modelId="{C23344A9-9EF9-46E7-892B-6FF7D53E4A48}" type="presParOf" srcId="{A4B4E122-2C7D-4B41-BADE-1F20DFB34001}" destId="{C03ADE16-FCBC-40B3-8813-861E69F7AF21}" srcOrd="0" destOrd="0" presId="urn:microsoft.com/office/officeart/2005/8/layout/hierarchy1"/>
    <dgm:cxn modelId="{941DA49C-3F09-4DB7-A1DF-300FCC9395B4}" type="presParOf" srcId="{C03ADE16-FCBC-40B3-8813-861E69F7AF21}" destId="{2200C23C-9D3E-4BEF-96CB-876565ACD072}" srcOrd="0" destOrd="0" presId="urn:microsoft.com/office/officeart/2005/8/layout/hierarchy1"/>
    <dgm:cxn modelId="{A2EB0DE9-FFF2-44C7-8B10-AC70039AB38D}" type="presParOf" srcId="{C03ADE16-FCBC-40B3-8813-861E69F7AF21}" destId="{BD231930-C629-43CD-B855-5766F8649AEC}" srcOrd="1" destOrd="0" presId="urn:microsoft.com/office/officeart/2005/8/layout/hierarchy1"/>
    <dgm:cxn modelId="{A01B1B12-905B-4CA9-A7B4-FC26FD1E21D6}" type="presParOf" srcId="{A4B4E122-2C7D-4B41-BADE-1F20DFB34001}" destId="{8D7F0081-C3DB-42A3-A2F1-AD6DED430523}" srcOrd="1" destOrd="0" presId="urn:microsoft.com/office/officeart/2005/8/layout/hierarchy1"/>
    <dgm:cxn modelId="{696F7DEC-DAA0-49A6-A060-0694FC24B3E1}" type="presParOf" srcId="{80F8B15E-CB61-4DE6-91CE-543897D6FFD8}" destId="{EBF67B41-F0C7-4738-B626-0534143CF27E}" srcOrd="6" destOrd="0" presId="urn:microsoft.com/office/officeart/2005/8/layout/hierarchy1"/>
    <dgm:cxn modelId="{F6385F41-16F4-493C-A2D0-93808FBDE54F}" type="presParOf" srcId="{80F8B15E-CB61-4DE6-91CE-543897D6FFD8}" destId="{E0FBD8BC-BAC5-40E7-A241-C87921987862}" srcOrd="7" destOrd="0" presId="urn:microsoft.com/office/officeart/2005/8/layout/hierarchy1"/>
    <dgm:cxn modelId="{A8E97CDC-BF3D-4357-AD39-AE19A9514EB2}" type="presParOf" srcId="{E0FBD8BC-BAC5-40E7-A241-C87921987862}" destId="{FC60F484-D85B-492F-9F99-3FCBAA8A7AB9}" srcOrd="0" destOrd="0" presId="urn:microsoft.com/office/officeart/2005/8/layout/hierarchy1"/>
    <dgm:cxn modelId="{2666994A-3EDD-4BFE-93F2-F5B00AEC536D}" type="presParOf" srcId="{FC60F484-D85B-492F-9F99-3FCBAA8A7AB9}" destId="{944DD4E7-7178-4496-A558-D3308B84D090}" srcOrd="0" destOrd="0" presId="urn:microsoft.com/office/officeart/2005/8/layout/hierarchy1"/>
    <dgm:cxn modelId="{32608FC7-5E3A-4F48-AB54-7B3B00F12054}" type="presParOf" srcId="{FC60F484-D85B-492F-9F99-3FCBAA8A7AB9}" destId="{8A90864C-52F6-444A-A6F9-1FBBB916D3F2}" srcOrd="1" destOrd="0" presId="urn:microsoft.com/office/officeart/2005/8/layout/hierarchy1"/>
    <dgm:cxn modelId="{94ECB098-E3B4-4301-B182-C76C6F4BD82C}" type="presParOf" srcId="{E0FBD8BC-BAC5-40E7-A241-C87921987862}" destId="{1E71B4FE-5E16-466F-B10B-0201E5CAA8D1}" srcOrd="1" destOrd="0" presId="urn:microsoft.com/office/officeart/2005/8/layout/hierarchy1"/>
    <dgm:cxn modelId="{5F4AF3A3-6406-426C-A9FA-42E4441246D9}" type="presParOf" srcId="{80F8B15E-CB61-4DE6-91CE-543897D6FFD8}" destId="{1A17F148-13AC-4786-BF6F-B3BECC505C7F}" srcOrd="8" destOrd="0" presId="urn:microsoft.com/office/officeart/2005/8/layout/hierarchy1"/>
    <dgm:cxn modelId="{C609619D-0B87-4AA6-971D-A3D034E7898A}" type="presParOf" srcId="{80F8B15E-CB61-4DE6-91CE-543897D6FFD8}" destId="{B3F2FAB5-59A8-44A8-9F39-AF5E3D0439C6}" srcOrd="9" destOrd="0" presId="urn:microsoft.com/office/officeart/2005/8/layout/hierarchy1"/>
    <dgm:cxn modelId="{72474A74-DFDB-47ED-8FD1-B6A15F5FAA86}" type="presParOf" srcId="{B3F2FAB5-59A8-44A8-9F39-AF5E3D0439C6}" destId="{578EFC9A-13D7-4B42-8A4A-D30DE1B8CE01}" srcOrd="0" destOrd="0" presId="urn:microsoft.com/office/officeart/2005/8/layout/hierarchy1"/>
    <dgm:cxn modelId="{4603184A-FA66-46F0-99F5-75413FF871B6}" type="presParOf" srcId="{578EFC9A-13D7-4B42-8A4A-D30DE1B8CE01}" destId="{A5DE45AB-81DE-4115-AF6B-99FC5463AF3F}" srcOrd="0" destOrd="0" presId="urn:microsoft.com/office/officeart/2005/8/layout/hierarchy1"/>
    <dgm:cxn modelId="{AD3E23B9-FEA8-4CF3-B64B-2EAD0F9E5A28}" type="presParOf" srcId="{578EFC9A-13D7-4B42-8A4A-D30DE1B8CE01}" destId="{EAE6F62E-A83E-4275-BA5C-9F10964716EF}" srcOrd="1" destOrd="0" presId="urn:microsoft.com/office/officeart/2005/8/layout/hierarchy1"/>
    <dgm:cxn modelId="{5C3ADDA4-8E73-4E10-AC00-E9828375DD55}" type="presParOf" srcId="{B3F2FAB5-59A8-44A8-9F39-AF5E3D0439C6}" destId="{9997F2D7-58C4-4970-B80C-056D1B75D451}" srcOrd="1" destOrd="0" presId="urn:microsoft.com/office/officeart/2005/8/layout/hierarchy1"/>
    <dgm:cxn modelId="{DC89A0A2-1E8B-4ED9-9B45-36D85AAA1930}" type="presParOf" srcId="{9997F2D7-58C4-4970-B80C-056D1B75D451}" destId="{32D50E16-80EE-4F09-B789-5564AD22E2A6}" srcOrd="0" destOrd="0" presId="urn:microsoft.com/office/officeart/2005/8/layout/hierarchy1"/>
    <dgm:cxn modelId="{4D33A0E0-9B17-4FB5-83D4-A17199359EBB}" type="presParOf" srcId="{9997F2D7-58C4-4970-B80C-056D1B75D451}" destId="{3FC70B30-F799-4ABA-8306-1A5585D2B7DE}" srcOrd="1" destOrd="0" presId="urn:microsoft.com/office/officeart/2005/8/layout/hierarchy1"/>
    <dgm:cxn modelId="{36D99EDC-3709-4D1A-A492-10349091855C}" type="presParOf" srcId="{3FC70B30-F799-4ABA-8306-1A5585D2B7DE}" destId="{512163F4-BD91-46F2-B80A-E2E64E071987}" srcOrd="0" destOrd="0" presId="urn:microsoft.com/office/officeart/2005/8/layout/hierarchy1"/>
    <dgm:cxn modelId="{4C62BD24-E82E-48D0-A751-D10F84C6F658}" type="presParOf" srcId="{512163F4-BD91-46F2-B80A-E2E64E071987}" destId="{1A2D4724-2BA6-4D13-AEB8-B11E7404471C}" srcOrd="0" destOrd="0" presId="urn:microsoft.com/office/officeart/2005/8/layout/hierarchy1"/>
    <dgm:cxn modelId="{B4F2B08A-E26D-4A4B-8F06-21F7FF70ED67}" type="presParOf" srcId="{512163F4-BD91-46F2-B80A-E2E64E071987}" destId="{187FE028-4FD0-4DB5-A9AF-AE7C9F58729D}" srcOrd="1" destOrd="0" presId="urn:microsoft.com/office/officeart/2005/8/layout/hierarchy1"/>
    <dgm:cxn modelId="{69A9B21B-EC10-4A3F-9C7A-CDD502F83A76}" type="presParOf" srcId="{3FC70B30-F799-4ABA-8306-1A5585D2B7DE}" destId="{4811D440-900C-4A84-8AC7-F9459EA9100E}" srcOrd="1" destOrd="0" presId="urn:microsoft.com/office/officeart/2005/8/layout/hierarchy1"/>
    <dgm:cxn modelId="{F18AF571-CAC1-408D-A654-ACDA24910AB8}" type="presParOf" srcId="{80F8B15E-CB61-4DE6-91CE-543897D6FFD8}" destId="{36A2F98D-A91D-4B0D-BB7A-A97F7B450D09}" srcOrd="10" destOrd="0" presId="urn:microsoft.com/office/officeart/2005/8/layout/hierarchy1"/>
    <dgm:cxn modelId="{ED4469B4-4CC2-460A-9B01-05E4A9068083}" type="presParOf" srcId="{80F8B15E-CB61-4DE6-91CE-543897D6FFD8}" destId="{2795554F-EFF5-4E9C-B01C-06551A642709}" srcOrd="11" destOrd="0" presId="urn:microsoft.com/office/officeart/2005/8/layout/hierarchy1"/>
    <dgm:cxn modelId="{A207A561-0539-4B1A-A844-8320E497B9B4}" type="presParOf" srcId="{2795554F-EFF5-4E9C-B01C-06551A642709}" destId="{4DB9BD53-E40E-45E5-B6A0-32E9199FCBD5}" srcOrd="0" destOrd="0" presId="urn:microsoft.com/office/officeart/2005/8/layout/hierarchy1"/>
    <dgm:cxn modelId="{8248D6A4-259C-4663-B12B-023840692A5E}" type="presParOf" srcId="{4DB9BD53-E40E-45E5-B6A0-32E9199FCBD5}" destId="{A7CD9CF0-0885-407C-9B21-516DA96554F0}" srcOrd="0" destOrd="0" presId="urn:microsoft.com/office/officeart/2005/8/layout/hierarchy1"/>
    <dgm:cxn modelId="{D7879891-BF48-4D7C-865B-4F3791DB56C3}" type="presParOf" srcId="{4DB9BD53-E40E-45E5-B6A0-32E9199FCBD5}" destId="{240985B4-3B22-419C-AEE3-2932D36E5980}" srcOrd="1" destOrd="0" presId="urn:microsoft.com/office/officeart/2005/8/layout/hierarchy1"/>
    <dgm:cxn modelId="{9ED44DF7-E264-4F6E-A7B3-280373260B0A}" type="presParOf" srcId="{2795554F-EFF5-4E9C-B01C-06551A642709}" destId="{271CCD5E-6735-49DB-9E35-5DCBFA53D27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1D0BE8-0031-46BA-B9A7-1BF69197CAF4}">
      <dgm:prSet phldrT="[Text]"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CA07EAB1-28CE-425D-8E28-9B8F521006AE}" type="parTrans" cxnId="{8A285933-EF9E-4369-9B3D-118B2FAE034E}">
      <dgm:prSet/>
      <dgm:spPr/>
      <dgm:t>
        <a:bodyPr/>
        <a:lstStyle/>
        <a:p>
          <a:endParaRPr lang="en-US"/>
        </a:p>
      </dgm:t>
    </dgm:pt>
    <dgm:pt modelId="{214A3DE2-113D-4C22-A665-848FDAC3E219}" type="sibTrans" cxnId="{8A285933-EF9E-4369-9B3D-118B2FAE034E}">
      <dgm:prSet/>
      <dgm:spPr/>
      <dgm:t>
        <a:bodyPr/>
        <a:lstStyle/>
        <a:p>
          <a:endParaRPr lang="en-US"/>
        </a:p>
      </dgm:t>
    </dgm:pt>
    <dgm:pt modelId="{9F21F85F-F48C-4BD2-A8DC-983A520249F9}">
      <dgm:prSet phldrT="[Text]"/>
      <dgm:spPr/>
      <dgm:t>
        <a:bodyPr/>
        <a:lstStyle/>
        <a:p>
          <a:r>
            <a:rPr lang="en-US" dirty="0" smtClean="0"/>
            <a:t>Jew</a:t>
          </a:r>
          <a:endParaRPr lang="en-US" dirty="0"/>
        </a:p>
      </dgm:t>
    </dgm:pt>
    <dgm:pt modelId="{36787508-64E4-43A7-AF84-6E7FF3F648BB}" type="parTrans" cxnId="{AECED14F-6FA4-4D0E-84E2-D3FF1586F4CD}">
      <dgm:prSet/>
      <dgm:spPr/>
      <dgm:t>
        <a:bodyPr/>
        <a:lstStyle/>
        <a:p>
          <a:endParaRPr lang="en-US"/>
        </a:p>
      </dgm:t>
    </dgm:pt>
    <dgm:pt modelId="{BD74709C-7AB1-4416-A1ED-CBE53F9E93BF}" type="sibTrans" cxnId="{AECED14F-6FA4-4D0E-84E2-D3FF1586F4CD}">
      <dgm:prSet/>
      <dgm:spPr/>
      <dgm:t>
        <a:bodyPr/>
        <a:lstStyle/>
        <a:p>
          <a:endParaRPr lang="en-US"/>
        </a:p>
      </dgm:t>
    </dgm:pt>
    <dgm:pt modelId="{32EFA4D1-C2CB-452E-A050-1869774429DC}">
      <dgm:prSet phldrT="[Text]"/>
      <dgm:spPr/>
      <dgm:t>
        <a:bodyPr/>
        <a:lstStyle/>
        <a:p>
          <a:r>
            <a:rPr lang="en-US" dirty="0" smtClean="0"/>
            <a:t>Greek</a:t>
          </a:r>
          <a:endParaRPr lang="en-US" dirty="0"/>
        </a:p>
      </dgm:t>
    </dgm:pt>
    <dgm:pt modelId="{FDDF3C66-2229-42B8-B228-1BEB167AB9C6}" type="parTrans" cxnId="{6A368A9B-E7AC-4DFF-A88D-3769F08D2951}">
      <dgm:prSet/>
      <dgm:spPr/>
      <dgm:t>
        <a:bodyPr/>
        <a:lstStyle/>
        <a:p>
          <a:endParaRPr lang="en-US"/>
        </a:p>
      </dgm:t>
    </dgm:pt>
    <dgm:pt modelId="{CA0A3084-3793-4CFC-9AE0-D02CB8AC2701}" type="sibTrans" cxnId="{6A368A9B-E7AC-4DFF-A88D-3769F08D2951}">
      <dgm:prSet/>
      <dgm:spPr/>
      <dgm:t>
        <a:bodyPr/>
        <a:lstStyle/>
        <a:p>
          <a:endParaRPr lang="en-US"/>
        </a:p>
      </dgm:t>
    </dgm:pt>
    <dgm:pt modelId="{5AD74E1A-2805-4E88-A4B3-5938090F977C}">
      <dgm:prSet/>
      <dgm:spPr/>
      <dgm:t>
        <a:bodyPr/>
        <a:lstStyle/>
        <a:p>
          <a:r>
            <a:rPr lang="en-US" dirty="0" smtClean="0"/>
            <a:t>Bond</a:t>
          </a:r>
          <a:endParaRPr lang="en-US" dirty="0"/>
        </a:p>
      </dgm:t>
    </dgm:pt>
    <dgm:pt modelId="{2E32911B-E50D-4862-8D8B-86D7EF0DFC15}" type="parTrans" cxnId="{B8D21866-349A-4638-926A-8C8C16D6D3C6}">
      <dgm:prSet/>
      <dgm:spPr/>
      <dgm:t>
        <a:bodyPr/>
        <a:lstStyle/>
        <a:p>
          <a:endParaRPr lang="en-US"/>
        </a:p>
      </dgm:t>
    </dgm:pt>
    <dgm:pt modelId="{A9D67214-BF64-4AF5-A4D8-EC84EDE4F15A}" type="sibTrans" cxnId="{B8D21866-349A-4638-926A-8C8C16D6D3C6}">
      <dgm:prSet/>
      <dgm:spPr/>
      <dgm:t>
        <a:bodyPr/>
        <a:lstStyle/>
        <a:p>
          <a:endParaRPr lang="en-US"/>
        </a:p>
      </dgm:t>
    </dgm:pt>
    <dgm:pt modelId="{212E1E82-623C-41E2-938E-B867E8D91E14}">
      <dgm:prSet/>
      <dgm:spPr/>
      <dgm:t>
        <a:bodyPr/>
        <a:lstStyle/>
        <a:p>
          <a:r>
            <a:rPr lang="en-US" dirty="0" smtClean="0"/>
            <a:t>Free</a:t>
          </a:r>
          <a:endParaRPr lang="en-US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/>
      <dgm:spPr/>
      <dgm:t>
        <a:bodyPr/>
        <a:lstStyle/>
        <a:p>
          <a:r>
            <a:rPr lang="en-US" dirty="0" smtClean="0"/>
            <a:t>Male</a:t>
          </a:r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5143BA12-CFB4-4D43-B5BA-EEFE5C812A31}">
      <dgm:prSet/>
      <dgm:spPr/>
      <dgm:t>
        <a:bodyPr/>
        <a:lstStyle/>
        <a:p>
          <a:r>
            <a:rPr lang="en-US" smtClean="0"/>
            <a:t>Female </a:t>
          </a:r>
          <a:endParaRPr lang="en-US" dirty="0" smtClean="0"/>
        </a:p>
      </dgm:t>
    </dgm:pt>
    <dgm:pt modelId="{82CE36A3-B39E-44F0-A217-2612016BE42E}" type="parTrans" cxnId="{AD364833-C435-4BCC-A479-7840AE003020}">
      <dgm:prSet/>
      <dgm:spPr/>
      <dgm:t>
        <a:bodyPr/>
        <a:lstStyle/>
        <a:p>
          <a:endParaRPr lang="en-US"/>
        </a:p>
      </dgm:t>
    </dgm:pt>
    <dgm:pt modelId="{D976F87C-BA53-4FFA-9A04-4EE7F467B01A}" type="sibTrans" cxnId="{AD364833-C435-4BCC-A479-7840AE003020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5F74AEB-598B-4DA7-9E66-42F786C215DF}" type="pres">
      <dgm:prSet presAssocID="{BA1D0BE8-0031-46BA-B9A7-1BF69197CAF4}" presName="hierRoot1" presStyleCnt="0"/>
      <dgm:spPr/>
    </dgm:pt>
    <dgm:pt modelId="{6B14781C-E445-42C3-90C1-66ED396927D1}" type="pres">
      <dgm:prSet presAssocID="{BA1D0BE8-0031-46BA-B9A7-1BF69197CAF4}" presName="composite" presStyleCnt="0"/>
      <dgm:spPr/>
    </dgm:pt>
    <dgm:pt modelId="{BF49C1DF-838F-4F75-AB4E-98B3BBFD437F}" type="pres">
      <dgm:prSet presAssocID="{BA1D0BE8-0031-46BA-B9A7-1BF69197CAF4}" presName="background" presStyleLbl="node0" presStyleIdx="0" presStyleCnt="1"/>
      <dgm:spPr/>
    </dgm:pt>
    <dgm:pt modelId="{CFBEE472-D74F-4ECC-BB75-7C17FF2DC71F}" type="pres">
      <dgm:prSet presAssocID="{BA1D0BE8-0031-46BA-B9A7-1BF69197CAF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8DC5AD-9F1B-4E88-B35A-AC2EA7D15B13}" type="pres">
      <dgm:prSet presAssocID="{BA1D0BE8-0031-46BA-B9A7-1BF69197CAF4}" presName="hierChild2" presStyleCnt="0"/>
      <dgm:spPr/>
    </dgm:pt>
    <dgm:pt modelId="{6F72D969-C20F-495B-B5BF-2829AEE64B07}" type="pres">
      <dgm:prSet presAssocID="{36787508-64E4-43A7-AF84-6E7FF3F648BB}" presName="Name10" presStyleLbl="parChTrans1D2" presStyleIdx="0" presStyleCnt="6"/>
      <dgm:spPr/>
      <dgm:t>
        <a:bodyPr/>
        <a:lstStyle/>
        <a:p>
          <a:endParaRPr lang="en-US"/>
        </a:p>
      </dgm:t>
    </dgm:pt>
    <dgm:pt modelId="{86571D76-4C3C-44F4-A4A4-936D76D1C39C}" type="pres">
      <dgm:prSet presAssocID="{9F21F85F-F48C-4BD2-A8DC-983A520249F9}" presName="hierRoot2" presStyleCnt="0"/>
      <dgm:spPr/>
    </dgm:pt>
    <dgm:pt modelId="{E4797DD9-8130-417A-8AB6-07618BA7534E}" type="pres">
      <dgm:prSet presAssocID="{9F21F85F-F48C-4BD2-A8DC-983A520249F9}" presName="composite2" presStyleCnt="0"/>
      <dgm:spPr/>
    </dgm:pt>
    <dgm:pt modelId="{9F80C727-832E-4ADA-B9F2-ACA27FB5A26D}" type="pres">
      <dgm:prSet presAssocID="{9F21F85F-F48C-4BD2-A8DC-983A520249F9}" presName="background2" presStyleLbl="node2" presStyleIdx="0" presStyleCnt="6"/>
      <dgm:spPr/>
    </dgm:pt>
    <dgm:pt modelId="{9779369E-AFAE-4E76-9099-75C4A32FD356}" type="pres">
      <dgm:prSet presAssocID="{9F21F85F-F48C-4BD2-A8DC-983A520249F9}" presName="text2" presStyleLbl="fgAcc2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8D166F-FCE0-4A35-81E8-CB36C2881FC9}" type="pres">
      <dgm:prSet presAssocID="{9F21F85F-F48C-4BD2-A8DC-983A520249F9}" presName="hierChild3" presStyleCnt="0"/>
      <dgm:spPr/>
    </dgm:pt>
    <dgm:pt modelId="{B0D9D095-A5DB-480A-96C3-4C24CD5E1543}" type="pres">
      <dgm:prSet presAssocID="{FDDF3C66-2229-42B8-B228-1BEB167AB9C6}" presName="Name10" presStyleLbl="parChTrans1D2" presStyleIdx="1" presStyleCnt="6"/>
      <dgm:spPr/>
      <dgm:t>
        <a:bodyPr/>
        <a:lstStyle/>
        <a:p>
          <a:endParaRPr lang="en-US"/>
        </a:p>
      </dgm:t>
    </dgm:pt>
    <dgm:pt modelId="{37911CE5-40E8-4095-9512-987ED82A4097}" type="pres">
      <dgm:prSet presAssocID="{32EFA4D1-C2CB-452E-A050-1869774429DC}" presName="hierRoot2" presStyleCnt="0"/>
      <dgm:spPr/>
    </dgm:pt>
    <dgm:pt modelId="{017D09D8-D7E7-4EFA-A517-01B74A97A9EF}" type="pres">
      <dgm:prSet presAssocID="{32EFA4D1-C2CB-452E-A050-1869774429DC}" presName="composite2" presStyleCnt="0"/>
      <dgm:spPr/>
    </dgm:pt>
    <dgm:pt modelId="{4F19EC8F-D749-43E3-9E45-5EAEBA973363}" type="pres">
      <dgm:prSet presAssocID="{32EFA4D1-C2CB-452E-A050-1869774429DC}" presName="background2" presStyleLbl="node2" presStyleIdx="1" presStyleCnt="6"/>
      <dgm:spPr/>
    </dgm:pt>
    <dgm:pt modelId="{D804D555-C85E-483A-B817-F0EFD829D521}" type="pres">
      <dgm:prSet presAssocID="{32EFA4D1-C2CB-452E-A050-1869774429DC}" presName="text2" presStyleLbl="fgAcc2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8E0149-5550-46B0-ADCD-9553A83B0681}" type="pres">
      <dgm:prSet presAssocID="{32EFA4D1-C2CB-452E-A050-1869774429DC}" presName="hierChild3" presStyleCnt="0"/>
      <dgm:spPr/>
    </dgm:pt>
    <dgm:pt modelId="{D227B585-CB94-490F-9C60-83F6A396B637}" type="pres">
      <dgm:prSet presAssocID="{2E32911B-E50D-4862-8D8B-86D7EF0DFC15}" presName="Name10" presStyleLbl="parChTrans1D2" presStyleIdx="2" presStyleCnt="6"/>
      <dgm:spPr/>
      <dgm:t>
        <a:bodyPr/>
        <a:lstStyle/>
        <a:p>
          <a:endParaRPr lang="en-US"/>
        </a:p>
      </dgm:t>
    </dgm:pt>
    <dgm:pt modelId="{EAA17C50-5F60-4588-9DB5-C309AC504E71}" type="pres">
      <dgm:prSet presAssocID="{5AD74E1A-2805-4E88-A4B3-5938090F977C}" presName="hierRoot2" presStyleCnt="0"/>
      <dgm:spPr/>
    </dgm:pt>
    <dgm:pt modelId="{6B31D5FB-07BD-41CA-A1B5-9E48F66965B6}" type="pres">
      <dgm:prSet presAssocID="{5AD74E1A-2805-4E88-A4B3-5938090F977C}" presName="composite2" presStyleCnt="0"/>
      <dgm:spPr/>
    </dgm:pt>
    <dgm:pt modelId="{4A555644-7E36-4FC1-BBF2-2A9F7A2B443E}" type="pres">
      <dgm:prSet presAssocID="{5AD74E1A-2805-4E88-A4B3-5938090F977C}" presName="background2" presStyleLbl="node2" presStyleIdx="2" presStyleCnt="6"/>
      <dgm:spPr/>
    </dgm:pt>
    <dgm:pt modelId="{4CDC3C23-4A1A-499B-B698-AAFD28DCD145}" type="pres">
      <dgm:prSet presAssocID="{5AD74E1A-2805-4E88-A4B3-5938090F977C}" presName="text2" presStyleLbl="fgAcc2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A35151-36A5-4E91-A938-89EBD30BB18C}" type="pres">
      <dgm:prSet presAssocID="{5AD74E1A-2805-4E88-A4B3-5938090F977C}" presName="hierChild3" presStyleCnt="0"/>
      <dgm:spPr/>
    </dgm:pt>
    <dgm:pt modelId="{6D45F78B-EB76-41A8-BD27-E886AF63132A}" type="pres">
      <dgm:prSet presAssocID="{0EE33603-BA8D-4C40-BC93-5E87AC270012}" presName="Name10" presStyleLbl="parChTrans1D2" presStyleIdx="3" presStyleCnt="6"/>
      <dgm:spPr/>
      <dgm:t>
        <a:bodyPr/>
        <a:lstStyle/>
        <a:p>
          <a:endParaRPr lang="en-US"/>
        </a:p>
      </dgm:t>
    </dgm:pt>
    <dgm:pt modelId="{4DFE89ED-4E78-4326-987A-6ACF3ED32ACB}" type="pres">
      <dgm:prSet presAssocID="{212E1E82-623C-41E2-938E-B867E8D91E14}" presName="hierRoot2" presStyleCnt="0"/>
      <dgm:spPr/>
    </dgm:pt>
    <dgm:pt modelId="{DAA4B336-B32A-4215-B422-5AD1FBE75D4D}" type="pres">
      <dgm:prSet presAssocID="{212E1E82-623C-41E2-938E-B867E8D91E14}" presName="composite2" presStyleCnt="0"/>
      <dgm:spPr/>
    </dgm:pt>
    <dgm:pt modelId="{F903492A-9FED-4B7B-A351-58BC615814D2}" type="pres">
      <dgm:prSet presAssocID="{212E1E82-623C-41E2-938E-B867E8D91E14}" presName="background2" presStyleLbl="node2" presStyleIdx="3" presStyleCnt="6"/>
      <dgm:spPr/>
    </dgm:pt>
    <dgm:pt modelId="{111738F9-49EE-4C18-AB20-6DA1D4790D03}" type="pres">
      <dgm:prSet presAssocID="{212E1E82-623C-41E2-938E-B867E8D91E14}" presName="text2" presStyleLbl="fgAcc2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12BB36-9335-4CAA-99A4-8092944A0FBD}" type="pres">
      <dgm:prSet presAssocID="{212E1E82-623C-41E2-938E-B867E8D91E14}" presName="hierChild3" presStyleCnt="0"/>
      <dgm:spPr/>
    </dgm:pt>
    <dgm:pt modelId="{1D333F45-9F23-4485-B7AF-8374707206EE}" type="pres">
      <dgm:prSet presAssocID="{BC1A04D3-BC71-4500-845F-5850C3140D04}" presName="Name10" presStyleLbl="parChTrans1D2" presStyleIdx="4" presStyleCnt="6"/>
      <dgm:spPr/>
      <dgm:t>
        <a:bodyPr/>
        <a:lstStyle/>
        <a:p>
          <a:endParaRPr lang="en-US"/>
        </a:p>
      </dgm:t>
    </dgm:pt>
    <dgm:pt modelId="{45A629A0-A715-4E71-84FD-ABDFCC2A96D4}" type="pres">
      <dgm:prSet presAssocID="{2964CFE2-A911-4429-90B3-575236886A08}" presName="hierRoot2" presStyleCnt="0"/>
      <dgm:spPr/>
    </dgm:pt>
    <dgm:pt modelId="{05BEAFF4-58DD-4515-93DB-FF2D31620035}" type="pres">
      <dgm:prSet presAssocID="{2964CFE2-A911-4429-90B3-575236886A08}" presName="composite2" presStyleCnt="0"/>
      <dgm:spPr/>
    </dgm:pt>
    <dgm:pt modelId="{0D350F34-BC2A-4B51-9A71-98E56F5C9671}" type="pres">
      <dgm:prSet presAssocID="{2964CFE2-A911-4429-90B3-575236886A08}" presName="background2" presStyleLbl="node2" presStyleIdx="4" presStyleCnt="6"/>
      <dgm:spPr/>
    </dgm:pt>
    <dgm:pt modelId="{5F64D747-9FFD-4558-90EF-9181E06B8739}" type="pres">
      <dgm:prSet presAssocID="{2964CFE2-A911-4429-90B3-575236886A08}" presName="text2" presStyleLbl="fgAcc2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3F4810-DB7E-4931-8A56-DCEC17EE423C}" type="pres">
      <dgm:prSet presAssocID="{2964CFE2-A911-4429-90B3-575236886A08}" presName="hierChild3" presStyleCnt="0"/>
      <dgm:spPr/>
    </dgm:pt>
    <dgm:pt modelId="{292AF5A2-94EF-4765-A5FC-27EC9F4AF11E}" type="pres">
      <dgm:prSet presAssocID="{82CE36A3-B39E-44F0-A217-2612016BE42E}" presName="Name10" presStyleLbl="parChTrans1D2" presStyleIdx="5" presStyleCnt="6"/>
      <dgm:spPr/>
      <dgm:t>
        <a:bodyPr/>
        <a:lstStyle/>
        <a:p>
          <a:endParaRPr lang="en-US"/>
        </a:p>
      </dgm:t>
    </dgm:pt>
    <dgm:pt modelId="{5589BC3B-2E02-4DE7-B2B2-3E82436C1253}" type="pres">
      <dgm:prSet presAssocID="{5143BA12-CFB4-4D43-B5BA-EEFE5C812A31}" presName="hierRoot2" presStyleCnt="0"/>
      <dgm:spPr/>
    </dgm:pt>
    <dgm:pt modelId="{EB4C1B84-7DE1-4F03-9E85-53C8553ACBF7}" type="pres">
      <dgm:prSet presAssocID="{5143BA12-CFB4-4D43-B5BA-EEFE5C812A31}" presName="composite2" presStyleCnt="0"/>
      <dgm:spPr/>
    </dgm:pt>
    <dgm:pt modelId="{9CBB25AA-1421-4AFF-98F3-9FD924D9E5B5}" type="pres">
      <dgm:prSet presAssocID="{5143BA12-CFB4-4D43-B5BA-EEFE5C812A31}" presName="background2" presStyleLbl="node2" presStyleIdx="5" presStyleCnt="6"/>
      <dgm:spPr/>
    </dgm:pt>
    <dgm:pt modelId="{89B3CDAF-4CF6-4F70-BDF3-D23D7C4AFF36}" type="pres">
      <dgm:prSet presAssocID="{5143BA12-CFB4-4D43-B5BA-EEFE5C812A31}" presName="text2" presStyleLbl="fgAcc2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06F08B-D083-4F3B-AD5B-9DF6664617AD}" type="pres">
      <dgm:prSet presAssocID="{5143BA12-CFB4-4D43-B5BA-EEFE5C812A31}" presName="hierChild3" presStyleCnt="0"/>
      <dgm:spPr/>
    </dgm:pt>
  </dgm:ptLst>
  <dgm:cxnLst>
    <dgm:cxn modelId="{AD364833-C435-4BCC-A479-7840AE003020}" srcId="{BA1D0BE8-0031-46BA-B9A7-1BF69197CAF4}" destId="{5143BA12-CFB4-4D43-B5BA-EEFE5C812A31}" srcOrd="5" destOrd="0" parTransId="{82CE36A3-B39E-44F0-A217-2612016BE42E}" sibTransId="{D976F87C-BA53-4FFA-9A04-4EE7F467B01A}"/>
    <dgm:cxn modelId="{B8D21866-349A-4638-926A-8C8C16D6D3C6}" srcId="{BA1D0BE8-0031-46BA-B9A7-1BF69197CAF4}" destId="{5AD74E1A-2805-4E88-A4B3-5938090F977C}" srcOrd="2" destOrd="0" parTransId="{2E32911B-E50D-4862-8D8B-86D7EF0DFC15}" sibTransId="{A9D67214-BF64-4AF5-A4D8-EC84EDE4F15A}"/>
    <dgm:cxn modelId="{E63025D0-8BED-4BB6-9DA4-58E6B2700E1C}" type="presOf" srcId="{C265A162-D7E7-4B54-92E5-D7A99BA4064D}" destId="{B86C3166-2000-43E9-8329-4D9DBBA1189C}" srcOrd="0" destOrd="0" presId="urn:microsoft.com/office/officeart/2005/8/layout/hierarchy1"/>
    <dgm:cxn modelId="{6A368A9B-E7AC-4DFF-A88D-3769F08D2951}" srcId="{BA1D0BE8-0031-46BA-B9A7-1BF69197CAF4}" destId="{32EFA4D1-C2CB-452E-A050-1869774429DC}" srcOrd="1" destOrd="0" parTransId="{FDDF3C66-2229-42B8-B228-1BEB167AB9C6}" sibTransId="{CA0A3084-3793-4CFC-9AE0-D02CB8AC2701}"/>
    <dgm:cxn modelId="{DD981046-FB82-4AE9-B012-F6D82019060D}" type="presOf" srcId="{9F21F85F-F48C-4BD2-A8DC-983A520249F9}" destId="{9779369E-AFAE-4E76-9099-75C4A32FD356}" srcOrd="0" destOrd="0" presId="urn:microsoft.com/office/officeart/2005/8/layout/hierarchy1"/>
    <dgm:cxn modelId="{732FFA84-2593-404A-A644-218204FF3288}" srcId="{BA1D0BE8-0031-46BA-B9A7-1BF69197CAF4}" destId="{212E1E82-623C-41E2-938E-B867E8D91E14}" srcOrd="3" destOrd="0" parTransId="{0EE33603-BA8D-4C40-BC93-5E87AC270012}" sibTransId="{87ECB8FA-8E48-45CF-9115-AC107FD168C6}"/>
    <dgm:cxn modelId="{D5877F2C-FDF3-4C3E-99E4-9C26AA22F7A4}" type="presOf" srcId="{2964CFE2-A911-4429-90B3-575236886A08}" destId="{5F64D747-9FFD-4558-90EF-9181E06B8739}" srcOrd="0" destOrd="0" presId="urn:microsoft.com/office/officeart/2005/8/layout/hierarchy1"/>
    <dgm:cxn modelId="{03C927ED-0E84-4A5A-9360-2D90956511CA}" type="presOf" srcId="{5143BA12-CFB4-4D43-B5BA-EEFE5C812A31}" destId="{89B3CDAF-4CF6-4F70-BDF3-D23D7C4AFF36}" srcOrd="0" destOrd="0" presId="urn:microsoft.com/office/officeart/2005/8/layout/hierarchy1"/>
    <dgm:cxn modelId="{8A285933-EF9E-4369-9B3D-118B2FAE034E}" srcId="{C265A162-D7E7-4B54-92E5-D7A99BA4064D}" destId="{BA1D0BE8-0031-46BA-B9A7-1BF69197CAF4}" srcOrd="0" destOrd="0" parTransId="{CA07EAB1-28CE-425D-8E28-9B8F521006AE}" sibTransId="{214A3DE2-113D-4C22-A665-848FDAC3E219}"/>
    <dgm:cxn modelId="{B3F126D6-EF03-40BA-BD03-8197078D4615}" type="presOf" srcId="{36787508-64E4-43A7-AF84-6E7FF3F648BB}" destId="{6F72D969-C20F-495B-B5BF-2829AEE64B07}" srcOrd="0" destOrd="0" presId="urn:microsoft.com/office/officeart/2005/8/layout/hierarchy1"/>
    <dgm:cxn modelId="{A750883A-25B5-4051-AEE5-BE9DA50892FE}" type="presOf" srcId="{32EFA4D1-C2CB-452E-A050-1869774429DC}" destId="{D804D555-C85E-483A-B817-F0EFD829D521}" srcOrd="0" destOrd="0" presId="urn:microsoft.com/office/officeart/2005/8/layout/hierarchy1"/>
    <dgm:cxn modelId="{05A39AC5-334A-4085-8406-FD4FFA36EC2D}" type="presOf" srcId="{BA1D0BE8-0031-46BA-B9A7-1BF69197CAF4}" destId="{CFBEE472-D74F-4ECC-BB75-7C17FF2DC71F}" srcOrd="0" destOrd="0" presId="urn:microsoft.com/office/officeart/2005/8/layout/hierarchy1"/>
    <dgm:cxn modelId="{5B004B32-1D64-4533-B342-0901DEE8173F}" type="presOf" srcId="{0EE33603-BA8D-4C40-BC93-5E87AC270012}" destId="{6D45F78B-EB76-41A8-BD27-E886AF63132A}" srcOrd="0" destOrd="0" presId="urn:microsoft.com/office/officeart/2005/8/layout/hierarchy1"/>
    <dgm:cxn modelId="{0D7D9809-9A34-495E-9CAA-C8B0CC35902A}" type="presOf" srcId="{BC1A04D3-BC71-4500-845F-5850C3140D04}" destId="{1D333F45-9F23-4485-B7AF-8374707206EE}" srcOrd="0" destOrd="0" presId="urn:microsoft.com/office/officeart/2005/8/layout/hierarchy1"/>
    <dgm:cxn modelId="{1DD9AE15-8050-4197-93B3-79E5F7465530}" srcId="{BA1D0BE8-0031-46BA-B9A7-1BF69197CAF4}" destId="{2964CFE2-A911-4429-90B3-575236886A08}" srcOrd="4" destOrd="0" parTransId="{BC1A04D3-BC71-4500-845F-5850C3140D04}" sibTransId="{4F52D921-2102-452B-8AD8-121F184F0AD8}"/>
    <dgm:cxn modelId="{2CDF13DD-2CA5-4C54-81B1-B97E1B0A346E}" type="presOf" srcId="{5AD74E1A-2805-4E88-A4B3-5938090F977C}" destId="{4CDC3C23-4A1A-499B-B698-AAFD28DCD145}" srcOrd="0" destOrd="0" presId="urn:microsoft.com/office/officeart/2005/8/layout/hierarchy1"/>
    <dgm:cxn modelId="{8EABAE78-7D00-4E1B-831B-C6715850074E}" type="presOf" srcId="{82CE36A3-B39E-44F0-A217-2612016BE42E}" destId="{292AF5A2-94EF-4765-A5FC-27EC9F4AF11E}" srcOrd="0" destOrd="0" presId="urn:microsoft.com/office/officeart/2005/8/layout/hierarchy1"/>
    <dgm:cxn modelId="{D9B66DB4-A18F-4E51-A411-B9AB95BE2339}" type="presOf" srcId="{212E1E82-623C-41E2-938E-B867E8D91E14}" destId="{111738F9-49EE-4C18-AB20-6DA1D4790D03}" srcOrd="0" destOrd="0" presId="urn:microsoft.com/office/officeart/2005/8/layout/hierarchy1"/>
    <dgm:cxn modelId="{AECED14F-6FA4-4D0E-84E2-D3FF1586F4CD}" srcId="{BA1D0BE8-0031-46BA-B9A7-1BF69197CAF4}" destId="{9F21F85F-F48C-4BD2-A8DC-983A520249F9}" srcOrd="0" destOrd="0" parTransId="{36787508-64E4-43A7-AF84-6E7FF3F648BB}" sibTransId="{BD74709C-7AB1-4416-A1ED-CBE53F9E93BF}"/>
    <dgm:cxn modelId="{6C6029BF-8A77-4E14-B841-D9F63CDC9643}" type="presOf" srcId="{2E32911B-E50D-4862-8D8B-86D7EF0DFC15}" destId="{D227B585-CB94-490F-9C60-83F6A396B637}" srcOrd="0" destOrd="0" presId="urn:microsoft.com/office/officeart/2005/8/layout/hierarchy1"/>
    <dgm:cxn modelId="{A4C0817C-4A44-4280-8E39-B1B7274C43A2}" type="presOf" srcId="{FDDF3C66-2229-42B8-B228-1BEB167AB9C6}" destId="{B0D9D095-A5DB-480A-96C3-4C24CD5E1543}" srcOrd="0" destOrd="0" presId="urn:microsoft.com/office/officeart/2005/8/layout/hierarchy1"/>
    <dgm:cxn modelId="{BA61BD77-708A-473E-868C-A1A5825CB299}" type="presParOf" srcId="{B86C3166-2000-43E9-8329-4D9DBBA1189C}" destId="{15F74AEB-598B-4DA7-9E66-42F786C215DF}" srcOrd="0" destOrd="0" presId="urn:microsoft.com/office/officeart/2005/8/layout/hierarchy1"/>
    <dgm:cxn modelId="{2A3217BD-FCF9-4BAE-87BD-6A0FCE9FA59A}" type="presParOf" srcId="{15F74AEB-598B-4DA7-9E66-42F786C215DF}" destId="{6B14781C-E445-42C3-90C1-66ED396927D1}" srcOrd="0" destOrd="0" presId="urn:microsoft.com/office/officeart/2005/8/layout/hierarchy1"/>
    <dgm:cxn modelId="{409D1E1A-E434-4712-A43B-68AFFB52D510}" type="presParOf" srcId="{6B14781C-E445-42C3-90C1-66ED396927D1}" destId="{BF49C1DF-838F-4F75-AB4E-98B3BBFD437F}" srcOrd="0" destOrd="0" presId="urn:microsoft.com/office/officeart/2005/8/layout/hierarchy1"/>
    <dgm:cxn modelId="{7271E548-20F3-456E-92E6-A818AC88073F}" type="presParOf" srcId="{6B14781C-E445-42C3-90C1-66ED396927D1}" destId="{CFBEE472-D74F-4ECC-BB75-7C17FF2DC71F}" srcOrd="1" destOrd="0" presId="urn:microsoft.com/office/officeart/2005/8/layout/hierarchy1"/>
    <dgm:cxn modelId="{16906117-8CAD-4515-8432-103E760162F7}" type="presParOf" srcId="{15F74AEB-598B-4DA7-9E66-42F786C215DF}" destId="{328DC5AD-9F1B-4E88-B35A-AC2EA7D15B13}" srcOrd="1" destOrd="0" presId="urn:microsoft.com/office/officeart/2005/8/layout/hierarchy1"/>
    <dgm:cxn modelId="{E487EBC7-F823-4C34-B730-B2A70FE04B5E}" type="presParOf" srcId="{328DC5AD-9F1B-4E88-B35A-AC2EA7D15B13}" destId="{6F72D969-C20F-495B-B5BF-2829AEE64B07}" srcOrd="0" destOrd="0" presId="urn:microsoft.com/office/officeart/2005/8/layout/hierarchy1"/>
    <dgm:cxn modelId="{8F3503D0-9A03-4077-ABA2-C3C112054D52}" type="presParOf" srcId="{328DC5AD-9F1B-4E88-B35A-AC2EA7D15B13}" destId="{86571D76-4C3C-44F4-A4A4-936D76D1C39C}" srcOrd="1" destOrd="0" presId="urn:microsoft.com/office/officeart/2005/8/layout/hierarchy1"/>
    <dgm:cxn modelId="{CBDB58BE-0EA6-48BB-9DB8-76126583455A}" type="presParOf" srcId="{86571D76-4C3C-44F4-A4A4-936D76D1C39C}" destId="{E4797DD9-8130-417A-8AB6-07618BA7534E}" srcOrd="0" destOrd="0" presId="urn:microsoft.com/office/officeart/2005/8/layout/hierarchy1"/>
    <dgm:cxn modelId="{03653FA3-1AAC-4001-9AC7-E8E48D2BC4E2}" type="presParOf" srcId="{E4797DD9-8130-417A-8AB6-07618BA7534E}" destId="{9F80C727-832E-4ADA-B9F2-ACA27FB5A26D}" srcOrd="0" destOrd="0" presId="urn:microsoft.com/office/officeart/2005/8/layout/hierarchy1"/>
    <dgm:cxn modelId="{2148B9D4-175D-439E-8616-894D53C8BD7A}" type="presParOf" srcId="{E4797DD9-8130-417A-8AB6-07618BA7534E}" destId="{9779369E-AFAE-4E76-9099-75C4A32FD356}" srcOrd="1" destOrd="0" presId="urn:microsoft.com/office/officeart/2005/8/layout/hierarchy1"/>
    <dgm:cxn modelId="{F0296910-C901-45C9-B447-BC95B61879A4}" type="presParOf" srcId="{86571D76-4C3C-44F4-A4A4-936D76D1C39C}" destId="{5F8D166F-FCE0-4A35-81E8-CB36C2881FC9}" srcOrd="1" destOrd="0" presId="urn:microsoft.com/office/officeart/2005/8/layout/hierarchy1"/>
    <dgm:cxn modelId="{284F0292-4DE2-428E-8E54-65CE3C90372E}" type="presParOf" srcId="{328DC5AD-9F1B-4E88-B35A-AC2EA7D15B13}" destId="{B0D9D095-A5DB-480A-96C3-4C24CD5E1543}" srcOrd="2" destOrd="0" presId="urn:microsoft.com/office/officeart/2005/8/layout/hierarchy1"/>
    <dgm:cxn modelId="{7304582C-31D3-4A00-A901-6A76F0BFA53A}" type="presParOf" srcId="{328DC5AD-9F1B-4E88-B35A-AC2EA7D15B13}" destId="{37911CE5-40E8-4095-9512-987ED82A4097}" srcOrd="3" destOrd="0" presId="urn:microsoft.com/office/officeart/2005/8/layout/hierarchy1"/>
    <dgm:cxn modelId="{C5951E60-D5E6-498A-A7E7-17E9216E1567}" type="presParOf" srcId="{37911CE5-40E8-4095-9512-987ED82A4097}" destId="{017D09D8-D7E7-4EFA-A517-01B74A97A9EF}" srcOrd="0" destOrd="0" presId="urn:microsoft.com/office/officeart/2005/8/layout/hierarchy1"/>
    <dgm:cxn modelId="{40AADD8D-C9C8-4499-B533-1857CA89CD04}" type="presParOf" srcId="{017D09D8-D7E7-4EFA-A517-01B74A97A9EF}" destId="{4F19EC8F-D749-43E3-9E45-5EAEBA973363}" srcOrd="0" destOrd="0" presId="urn:microsoft.com/office/officeart/2005/8/layout/hierarchy1"/>
    <dgm:cxn modelId="{271D8183-4247-47D2-94CB-AC38B1D0D635}" type="presParOf" srcId="{017D09D8-D7E7-4EFA-A517-01B74A97A9EF}" destId="{D804D555-C85E-483A-B817-F0EFD829D521}" srcOrd="1" destOrd="0" presId="urn:microsoft.com/office/officeart/2005/8/layout/hierarchy1"/>
    <dgm:cxn modelId="{575B5368-F889-4E4F-8CEE-E117C827042D}" type="presParOf" srcId="{37911CE5-40E8-4095-9512-987ED82A4097}" destId="{AD8E0149-5550-46B0-ADCD-9553A83B0681}" srcOrd="1" destOrd="0" presId="urn:microsoft.com/office/officeart/2005/8/layout/hierarchy1"/>
    <dgm:cxn modelId="{ADE2990B-D411-4276-A5BC-96365CD1AFF4}" type="presParOf" srcId="{328DC5AD-9F1B-4E88-B35A-AC2EA7D15B13}" destId="{D227B585-CB94-490F-9C60-83F6A396B637}" srcOrd="4" destOrd="0" presId="urn:microsoft.com/office/officeart/2005/8/layout/hierarchy1"/>
    <dgm:cxn modelId="{B587903E-C83E-44A3-B1A7-89A9D6AF1A93}" type="presParOf" srcId="{328DC5AD-9F1B-4E88-B35A-AC2EA7D15B13}" destId="{EAA17C50-5F60-4588-9DB5-C309AC504E71}" srcOrd="5" destOrd="0" presId="urn:microsoft.com/office/officeart/2005/8/layout/hierarchy1"/>
    <dgm:cxn modelId="{A97986AE-41BA-4339-A478-96A709A5264F}" type="presParOf" srcId="{EAA17C50-5F60-4588-9DB5-C309AC504E71}" destId="{6B31D5FB-07BD-41CA-A1B5-9E48F66965B6}" srcOrd="0" destOrd="0" presId="urn:microsoft.com/office/officeart/2005/8/layout/hierarchy1"/>
    <dgm:cxn modelId="{7A68C809-3562-4581-8938-62AF9076C29C}" type="presParOf" srcId="{6B31D5FB-07BD-41CA-A1B5-9E48F66965B6}" destId="{4A555644-7E36-4FC1-BBF2-2A9F7A2B443E}" srcOrd="0" destOrd="0" presId="urn:microsoft.com/office/officeart/2005/8/layout/hierarchy1"/>
    <dgm:cxn modelId="{0ECCC26A-E556-433F-A61F-0526E65F66C0}" type="presParOf" srcId="{6B31D5FB-07BD-41CA-A1B5-9E48F66965B6}" destId="{4CDC3C23-4A1A-499B-B698-AAFD28DCD145}" srcOrd="1" destOrd="0" presId="urn:microsoft.com/office/officeart/2005/8/layout/hierarchy1"/>
    <dgm:cxn modelId="{B8C93EA0-34EE-42D0-8B27-34696A355D3A}" type="presParOf" srcId="{EAA17C50-5F60-4588-9DB5-C309AC504E71}" destId="{3FA35151-36A5-4E91-A938-89EBD30BB18C}" srcOrd="1" destOrd="0" presId="urn:microsoft.com/office/officeart/2005/8/layout/hierarchy1"/>
    <dgm:cxn modelId="{31297929-FBEA-4DF9-8B2B-C287E5283754}" type="presParOf" srcId="{328DC5AD-9F1B-4E88-B35A-AC2EA7D15B13}" destId="{6D45F78B-EB76-41A8-BD27-E886AF63132A}" srcOrd="6" destOrd="0" presId="urn:microsoft.com/office/officeart/2005/8/layout/hierarchy1"/>
    <dgm:cxn modelId="{9942B65F-B4D5-4CC5-8967-184BF0D2693F}" type="presParOf" srcId="{328DC5AD-9F1B-4E88-B35A-AC2EA7D15B13}" destId="{4DFE89ED-4E78-4326-987A-6ACF3ED32ACB}" srcOrd="7" destOrd="0" presId="urn:microsoft.com/office/officeart/2005/8/layout/hierarchy1"/>
    <dgm:cxn modelId="{E206737C-CA7C-4361-B927-A748B9DF58EB}" type="presParOf" srcId="{4DFE89ED-4E78-4326-987A-6ACF3ED32ACB}" destId="{DAA4B336-B32A-4215-B422-5AD1FBE75D4D}" srcOrd="0" destOrd="0" presId="urn:microsoft.com/office/officeart/2005/8/layout/hierarchy1"/>
    <dgm:cxn modelId="{C1F166AD-A41A-4F09-A731-92BD11D6FDD8}" type="presParOf" srcId="{DAA4B336-B32A-4215-B422-5AD1FBE75D4D}" destId="{F903492A-9FED-4B7B-A351-58BC615814D2}" srcOrd="0" destOrd="0" presId="urn:microsoft.com/office/officeart/2005/8/layout/hierarchy1"/>
    <dgm:cxn modelId="{3BF42386-64E1-44AD-9290-D62DC80567AB}" type="presParOf" srcId="{DAA4B336-B32A-4215-B422-5AD1FBE75D4D}" destId="{111738F9-49EE-4C18-AB20-6DA1D4790D03}" srcOrd="1" destOrd="0" presId="urn:microsoft.com/office/officeart/2005/8/layout/hierarchy1"/>
    <dgm:cxn modelId="{BF36A79E-58B3-4D00-A287-CE1001C5539A}" type="presParOf" srcId="{4DFE89ED-4E78-4326-987A-6ACF3ED32ACB}" destId="{4112BB36-9335-4CAA-99A4-8092944A0FBD}" srcOrd="1" destOrd="0" presId="urn:microsoft.com/office/officeart/2005/8/layout/hierarchy1"/>
    <dgm:cxn modelId="{DE0C78F5-77D0-4DD1-837B-651CDA56090A}" type="presParOf" srcId="{328DC5AD-9F1B-4E88-B35A-AC2EA7D15B13}" destId="{1D333F45-9F23-4485-B7AF-8374707206EE}" srcOrd="8" destOrd="0" presId="urn:microsoft.com/office/officeart/2005/8/layout/hierarchy1"/>
    <dgm:cxn modelId="{EDC76B82-0100-43D4-99EC-6A00203435E5}" type="presParOf" srcId="{328DC5AD-9F1B-4E88-B35A-AC2EA7D15B13}" destId="{45A629A0-A715-4E71-84FD-ABDFCC2A96D4}" srcOrd="9" destOrd="0" presId="urn:microsoft.com/office/officeart/2005/8/layout/hierarchy1"/>
    <dgm:cxn modelId="{DBFFB8F2-CC4C-4742-BB5F-AD2C8135F442}" type="presParOf" srcId="{45A629A0-A715-4E71-84FD-ABDFCC2A96D4}" destId="{05BEAFF4-58DD-4515-93DB-FF2D31620035}" srcOrd="0" destOrd="0" presId="urn:microsoft.com/office/officeart/2005/8/layout/hierarchy1"/>
    <dgm:cxn modelId="{2BD855BD-8D1D-480B-8EC8-832CDBF1D6B7}" type="presParOf" srcId="{05BEAFF4-58DD-4515-93DB-FF2D31620035}" destId="{0D350F34-BC2A-4B51-9A71-98E56F5C9671}" srcOrd="0" destOrd="0" presId="urn:microsoft.com/office/officeart/2005/8/layout/hierarchy1"/>
    <dgm:cxn modelId="{423AE69C-9954-4AEA-BC0D-24BA47CF24D7}" type="presParOf" srcId="{05BEAFF4-58DD-4515-93DB-FF2D31620035}" destId="{5F64D747-9FFD-4558-90EF-9181E06B8739}" srcOrd="1" destOrd="0" presId="urn:microsoft.com/office/officeart/2005/8/layout/hierarchy1"/>
    <dgm:cxn modelId="{028AD00B-B78D-43A0-878A-0F11602A87FA}" type="presParOf" srcId="{45A629A0-A715-4E71-84FD-ABDFCC2A96D4}" destId="{4A3F4810-DB7E-4931-8A56-DCEC17EE423C}" srcOrd="1" destOrd="0" presId="urn:microsoft.com/office/officeart/2005/8/layout/hierarchy1"/>
    <dgm:cxn modelId="{57FF8C7E-14A7-491E-B493-0994784275D5}" type="presParOf" srcId="{328DC5AD-9F1B-4E88-B35A-AC2EA7D15B13}" destId="{292AF5A2-94EF-4765-A5FC-27EC9F4AF11E}" srcOrd="10" destOrd="0" presId="urn:microsoft.com/office/officeart/2005/8/layout/hierarchy1"/>
    <dgm:cxn modelId="{9841DE44-A529-473C-8483-A427FB9565D8}" type="presParOf" srcId="{328DC5AD-9F1B-4E88-B35A-AC2EA7D15B13}" destId="{5589BC3B-2E02-4DE7-B2B2-3E82436C1253}" srcOrd="11" destOrd="0" presId="urn:microsoft.com/office/officeart/2005/8/layout/hierarchy1"/>
    <dgm:cxn modelId="{3F07C0BA-73BC-442D-8B49-09A621E7C185}" type="presParOf" srcId="{5589BC3B-2E02-4DE7-B2B2-3E82436C1253}" destId="{EB4C1B84-7DE1-4F03-9E85-53C8553ACBF7}" srcOrd="0" destOrd="0" presId="urn:microsoft.com/office/officeart/2005/8/layout/hierarchy1"/>
    <dgm:cxn modelId="{2F4C25E4-1162-4754-A85B-A7F7804704A4}" type="presParOf" srcId="{EB4C1B84-7DE1-4F03-9E85-53C8553ACBF7}" destId="{9CBB25AA-1421-4AFF-98F3-9FD924D9E5B5}" srcOrd="0" destOrd="0" presId="urn:microsoft.com/office/officeart/2005/8/layout/hierarchy1"/>
    <dgm:cxn modelId="{2FF336A2-692F-4181-99C1-471918985343}" type="presParOf" srcId="{EB4C1B84-7DE1-4F03-9E85-53C8553ACBF7}" destId="{89B3CDAF-4CF6-4F70-BDF3-D23D7C4AFF36}" srcOrd="1" destOrd="0" presId="urn:microsoft.com/office/officeart/2005/8/layout/hierarchy1"/>
    <dgm:cxn modelId="{16D69902-1EA5-41B3-9CE0-D02ED22DCECA}" type="presParOf" srcId="{5589BC3B-2E02-4DE7-B2B2-3E82436C1253}" destId="{7906F08B-D083-4F3B-AD5B-9DF6664617A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/>
      <dgm:spPr/>
      <dgm:t>
        <a:bodyPr/>
        <a:lstStyle/>
        <a:p>
          <a:r>
            <a:rPr lang="en-US" dirty="0" smtClean="0"/>
            <a:t>Head</a:t>
          </a:r>
          <a:endParaRPr lang="en-US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/>
      <dgm:spPr/>
      <dgm:t>
        <a:bodyPr/>
        <a:lstStyle/>
        <a:p>
          <a:r>
            <a:rPr lang="en-US" dirty="0" smtClean="0"/>
            <a:t>Subject(s)</a:t>
          </a:r>
          <a:endParaRPr lang="en-US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1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1"/>
      <dgm:spPr/>
    </dgm:pt>
    <dgm:pt modelId="{A8F3FE68-FBFB-4CD5-B367-2A3C86A7D268}" type="pres">
      <dgm:prSet presAssocID="{2964CFE2-A911-4429-90B3-575236886A08}" presName="text2" presStyleLbl="fgAcc2" presStyleIdx="0" presStyleCnt="1" custLinFactNeighborX="-445" custLinFactNeighborY="632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</dgm:ptLst>
  <dgm:cxnLst>
    <dgm:cxn modelId="{A3F0E185-7A0E-4686-A829-76463FA9CCA8}" type="presOf" srcId="{2964CFE2-A911-4429-90B3-575236886A08}" destId="{A8F3FE68-FBFB-4CD5-B367-2A3C86A7D268}" srcOrd="0" destOrd="0" presId="urn:microsoft.com/office/officeart/2005/8/layout/hierarchy1"/>
    <dgm:cxn modelId="{23E3ADEC-6217-49A3-9C05-8931FDF24255}" type="presOf" srcId="{212E1E82-623C-41E2-938E-B867E8D91E14}" destId="{2EE8CE22-E3D2-47B4-8B27-055DBED8A7E8}" srcOrd="0" destOrd="0" presId="urn:microsoft.com/office/officeart/2005/8/layout/hierarchy1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01BB2CF4-0E54-4FAE-9CEE-B5AE0CA374AC}" type="presOf" srcId="{BC1A04D3-BC71-4500-845F-5850C3140D04}" destId="{C3267F0F-77CF-4B1C-9966-349811D75FF9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B78D465B-AEA0-4BC7-8A73-A28E51A11407}" type="presOf" srcId="{C265A162-D7E7-4B54-92E5-D7A99BA4064D}" destId="{B86C3166-2000-43E9-8329-4D9DBBA1189C}" srcOrd="0" destOrd="0" presId="urn:microsoft.com/office/officeart/2005/8/layout/hierarchy1"/>
    <dgm:cxn modelId="{7ED93E36-E693-4957-89E5-9F5AEA5CC69E}" type="presParOf" srcId="{B86C3166-2000-43E9-8329-4D9DBBA1189C}" destId="{AA6B4B7F-BB67-492B-BF3E-A92F5C8AB4B3}" srcOrd="0" destOrd="0" presId="urn:microsoft.com/office/officeart/2005/8/layout/hierarchy1"/>
    <dgm:cxn modelId="{BBF250EC-B81F-41F3-B91E-C1FBD23DECD9}" type="presParOf" srcId="{AA6B4B7F-BB67-492B-BF3E-A92F5C8AB4B3}" destId="{4586BBA5-93FF-4EFC-8FBF-160792C0E086}" srcOrd="0" destOrd="0" presId="urn:microsoft.com/office/officeart/2005/8/layout/hierarchy1"/>
    <dgm:cxn modelId="{9E449E55-8A60-40BD-9A72-29FCDEA60C51}" type="presParOf" srcId="{4586BBA5-93FF-4EFC-8FBF-160792C0E086}" destId="{4DAC3373-9C9A-4765-B760-DEC8454065FE}" srcOrd="0" destOrd="0" presId="urn:microsoft.com/office/officeart/2005/8/layout/hierarchy1"/>
    <dgm:cxn modelId="{7C0EAF20-E36F-4A52-A993-09F988B02DD4}" type="presParOf" srcId="{4586BBA5-93FF-4EFC-8FBF-160792C0E086}" destId="{2EE8CE22-E3D2-47B4-8B27-055DBED8A7E8}" srcOrd="1" destOrd="0" presId="urn:microsoft.com/office/officeart/2005/8/layout/hierarchy1"/>
    <dgm:cxn modelId="{0678B3D2-3A2A-4EF5-B9A0-EC7FD549DF94}" type="presParOf" srcId="{AA6B4B7F-BB67-492B-BF3E-A92F5C8AB4B3}" destId="{D06FD3DC-920A-47B4-865E-9D12FB075678}" srcOrd="1" destOrd="0" presId="urn:microsoft.com/office/officeart/2005/8/layout/hierarchy1"/>
    <dgm:cxn modelId="{307F61EC-5706-4226-88A1-51B615ADD9D5}" type="presParOf" srcId="{D06FD3DC-920A-47B4-865E-9D12FB075678}" destId="{C3267F0F-77CF-4B1C-9966-349811D75FF9}" srcOrd="0" destOrd="0" presId="urn:microsoft.com/office/officeart/2005/8/layout/hierarchy1"/>
    <dgm:cxn modelId="{118A6BF2-B936-4F49-A13E-6102E6B6BA08}" type="presParOf" srcId="{D06FD3DC-920A-47B4-865E-9D12FB075678}" destId="{2624D165-9CF3-4E84-986D-A9B7BFB11B22}" srcOrd="1" destOrd="0" presId="urn:microsoft.com/office/officeart/2005/8/layout/hierarchy1"/>
    <dgm:cxn modelId="{2BF24D81-8EC6-4710-8747-9C7A5B656D42}" type="presParOf" srcId="{2624D165-9CF3-4E84-986D-A9B7BFB11B22}" destId="{550C9E8F-856F-44B4-B029-A22467E62CEF}" srcOrd="0" destOrd="0" presId="urn:microsoft.com/office/officeart/2005/8/layout/hierarchy1"/>
    <dgm:cxn modelId="{BE41500E-D616-4598-AAB8-4967629D01F1}" type="presParOf" srcId="{550C9E8F-856F-44B4-B029-A22467E62CEF}" destId="{817CA3BD-6EDD-4BE9-B059-BEC291E04388}" srcOrd="0" destOrd="0" presId="urn:microsoft.com/office/officeart/2005/8/layout/hierarchy1"/>
    <dgm:cxn modelId="{1A3E743B-7E5E-4E41-97F8-1E1544549A37}" type="presParOf" srcId="{550C9E8F-856F-44B4-B029-A22467E62CEF}" destId="{A8F3FE68-FBFB-4CD5-B367-2A3C86A7D268}" srcOrd="1" destOrd="0" presId="urn:microsoft.com/office/officeart/2005/8/layout/hierarchy1"/>
    <dgm:cxn modelId="{FCC41197-A078-4351-ABDF-17B3F6950EAF}" type="presParOf" srcId="{2624D165-9CF3-4E84-986D-A9B7BFB11B22}" destId="{2C4A6C56-8A61-40D1-86E7-5DDD456F99E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 custT="1"/>
      <dgm:spPr/>
      <dgm:t>
        <a:bodyPr/>
        <a:lstStyle/>
        <a:p>
          <a:r>
            <a:rPr lang="en-US" sz="3600" dirty="0" smtClean="0"/>
            <a:t>Head</a:t>
          </a:r>
          <a:endParaRPr lang="en-US" sz="3600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 custT="1"/>
      <dgm:spPr/>
      <dgm:t>
        <a:bodyPr/>
        <a:lstStyle/>
        <a:p>
          <a:r>
            <a:rPr lang="en-US" sz="3600" dirty="0" smtClean="0"/>
            <a:t>Party #1</a:t>
          </a:r>
          <a:endParaRPr lang="en-US" sz="3600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 custT="1"/>
      <dgm:spPr/>
      <dgm:t>
        <a:bodyPr/>
        <a:lstStyle/>
        <a:p>
          <a:r>
            <a:rPr lang="en-US" sz="3600" dirty="0" smtClean="0"/>
            <a:t>Party</a:t>
          </a:r>
          <a:r>
            <a:rPr lang="en-US" sz="2800" dirty="0" smtClean="0"/>
            <a:t> #2</a:t>
          </a:r>
          <a:endParaRPr lang="en-US" sz="2800" dirty="0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2"/>
      <dgm:spPr/>
    </dgm:pt>
    <dgm:pt modelId="{A8F3FE68-FBFB-4CD5-B367-2A3C86A7D268}" type="pres">
      <dgm:prSet presAssocID="{2964CFE2-A911-4429-90B3-575236886A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  <dgm:pt modelId="{1791E159-EAEF-4354-92CF-AA61B54B1E4A}" type="pres">
      <dgm:prSet presAssocID="{FDD394E4-881B-47EF-9646-D18A5E3E92C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323D448-4B72-4ACA-A087-CC93E06E13C1}" type="pres">
      <dgm:prSet presAssocID="{DA1F0313-1A17-497B-8688-A504FD9EB410}" presName="hierRoot2" presStyleCnt="0"/>
      <dgm:spPr/>
    </dgm:pt>
    <dgm:pt modelId="{7A14991A-FC7B-4222-B87C-DF18C5F21CD2}" type="pres">
      <dgm:prSet presAssocID="{DA1F0313-1A17-497B-8688-A504FD9EB410}" presName="composite2" presStyleCnt="0"/>
      <dgm:spPr/>
    </dgm:pt>
    <dgm:pt modelId="{7784C3D4-9E3D-4F1B-A803-43170132A83A}" type="pres">
      <dgm:prSet presAssocID="{DA1F0313-1A17-497B-8688-A504FD9EB410}" presName="background2" presStyleLbl="node2" presStyleIdx="1" presStyleCnt="2"/>
      <dgm:spPr/>
    </dgm:pt>
    <dgm:pt modelId="{F5E71263-6B79-426C-BCA2-98FC5F982996}" type="pres">
      <dgm:prSet presAssocID="{DA1F0313-1A17-497B-8688-A504FD9EB410}" presName="text2" presStyleLbl="fgAcc2" presStyleIdx="1" presStyleCnt="2" custLinFactNeighborX="1962" custLinFactNeighborY="-34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ED1C6C-3EED-4353-AB8F-0160D735172B}" type="pres">
      <dgm:prSet presAssocID="{DA1F0313-1A17-497B-8688-A504FD9EB410}" presName="hierChild3" presStyleCnt="0"/>
      <dgm:spPr/>
    </dgm:pt>
  </dgm:ptLst>
  <dgm:cxnLst>
    <dgm:cxn modelId="{7869174A-187E-4C28-9F61-1AD484B58EF9}" type="presOf" srcId="{212E1E82-623C-41E2-938E-B867E8D91E14}" destId="{2EE8CE22-E3D2-47B4-8B27-055DBED8A7E8}" srcOrd="0" destOrd="0" presId="urn:microsoft.com/office/officeart/2005/8/layout/hierarchy1"/>
    <dgm:cxn modelId="{15EE6670-8810-433A-A9DA-A6D2CF6EDA15}" type="presOf" srcId="{2964CFE2-A911-4429-90B3-575236886A08}" destId="{A8F3FE68-FBFB-4CD5-B367-2A3C86A7D268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CE785FF8-79CA-438B-9D59-BBF222BF1F2D}" type="presOf" srcId="{C265A162-D7E7-4B54-92E5-D7A99BA4064D}" destId="{B86C3166-2000-43E9-8329-4D9DBBA1189C}" srcOrd="0" destOrd="0" presId="urn:microsoft.com/office/officeart/2005/8/layout/hierarchy1"/>
    <dgm:cxn modelId="{498AD1A3-F397-4E94-8E1F-7F056BB41023}" srcId="{212E1E82-623C-41E2-938E-B867E8D91E14}" destId="{DA1F0313-1A17-497B-8688-A504FD9EB410}" srcOrd="1" destOrd="0" parTransId="{FDD394E4-881B-47EF-9646-D18A5E3E92CF}" sibTransId="{CC9308FC-6888-47E9-AD5E-41C17300681C}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14D7849E-9FBF-4076-9D1A-82AED731E45F}" type="presOf" srcId="{DA1F0313-1A17-497B-8688-A504FD9EB410}" destId="{F5E71263-6B79-426C-BCA2-98FC5F982996}" srcOrd="0" destOrd="0" presId="urn:microsoft.com/office/officeart/2005/8/layout/hierarchy1"/>
    <dgm:cxn modelId="{9680E9A3-52CD-44E6-97A7-0E2D77A57304}" type="presOf" srcId="{BC1A04D3-BC71-4500-845F-5850C3140D04}" destId="{C3267F0F-77CF-4B1C-9966-349811D75FF9}" srcOrd="0" destOrd="0" presId="urn:microsoft.com/office/officeart/2005/8/layout/hierarchy1"/>
    <dgm:cxn modelId="{065F1433-454F-4B37-AA57-A9AE56C2CF5B}" type="presOf" srcId="{FDD394E4-881B-47EF-9646-D18A5E3E92CF}" destId="{1791E159-EAEF-4354-92CF-AA61B54B1E4A}" srcOrd="0" destOrd="0" presId="urn:microsoft.com/office/officeart/2005/8/layout/hierarchy1"/>
    <dgm:cxn modelId="{D7306190-F348-45A0-93C5-8E889262E0A4}" type="presParOf" srcId="{B86C3166-2000-43E9-8329-4D9DBBA1189C}" destId="{AA6B4B7F-BB67-492B-BF3E-A92F5C8AB4B3}" srcOrd="0" destOrd="0" presId="urn:microsoft.com/office/officeart/2005/8/layout/hierarchy1"/>
    <dgm:cxn modelId="{CEF5DF2C-C3A6-4444-9399-466927A93F29}" type="presParOf" srcId="{AA6B4B7F-BB67-492B-BF3E-A92F5C8AB4B3}" destId="{4586BBA5-93FF-4EFC-8FBF-160792C0E086}" srcOrd="0" destOrd="0" presId="urn:microsoft.com/office/officeart/2005/8/layout/hierarchy1"/>
    <dgm:cxn modelId="{39B0B459-BEF7-402C-B3AD-68F48C7186B5}" type="presParOf" srcId="{4586BBA5-93FF-4EFC-8FBF-160792C0E086}" destId="{4DAC3373-9C9A-4765-B760-DEC8454065FE}" srcOrd="0" destOrd="0" presId="urn:microsoft.com/office/officeart/2005/8/layout/hierarchy1"/>
    <dgm:cxn modelId="{ECD0AAF3-A40A-4404-AA78-D7C58E23394B}" type="presParOf" srcId="{4586BBA5-93FF-4EFC-8FBF-160792C0E086}" destId="{2EE8CE22-E3D2-47B4-8B27-055DBED8A7E8}" srcOrd="1" destOrd="0" presId="urn:microsoft.com/office/officeart/2005/8/layout/hierarchy1"/>
    <dgm:cxn modelId="{985ADB60-5096-402B-9BD9-EE31F19A4838}" type="presParOf" srcId="{AA6B4B7F-BB67-492B-BF3E-A92F5C8AB4B3}" destId="{D06FD3DC-920A-47B4-865E-9D12FB075678}" srcOrd="1" destOrd="0" presId="urn:microsoft.com/office/officeart/2005/8/layout/hierarchy1"/>
    <dgm:cxn modelId="{895BB7B7-1C78-46A5-B532-9F53F7497ADF}" type="presParOf" srcId="{D06FD3DC-920A-47B4-865E-9D12FB075678}" destId="{C3267F0F-77CF-4B1C-9966-349811D75FF9}" srcOrd="0" destOrd="0" presId="urn:microsoft.com/office/officeart/2005/8/layout/hierarchy1"/>
    <dgm:cxn modelId="{91EA9964-7D40-477F-B0A5-CF0AA4A3876C}" type="presParOf" srcId="{D06FD3DC-920A-47B4-865E-9D12FB075678}" destId="{2624D165-9CF3-4E84-986D-A9B7BFB11B22}" srcOrd="1" destOrd="0" presId="urn:microsoft.com/office/officeart/2005/8/layout/hierarchy1"/>
    <dgm:cxn modelId="{D88ECDD7-4AC2-4612-B6A3-6F7F5813B4F0}" type="presParOf" srcId="{2624D165-9CF3-4E84-986D-A9B7BFB11B22}" destId="{550C9E8F-856F-44B4-B029-A22467E62CEF}" srcOrd="0" destOrd="0" presId="urn:microsoft.com/office/officeart/2005/8/layout/hierarchy1"/>
    <dgm:cxn modelId="{1AF999C6-5B20-421B-906A-88B1E92D0379}" type="presParOf" srcId="{550C9E8F-856F-44B4-B029-A22467E62CEF}" destId="{817CA3BD-6EDD-4BE9-B059-BEC291E04388}" srcOrd="0" destOrd="0" presId="urn:microsoft.com/office/officeart/2005/8/layout/hierarchy1"/>
    <dgm:cxn modelId="{88F295D8-C225-46D1-A224-AA15DF962613}" type="presParOf" srcId="{550C9E8F-856F-44B4-B029-A22467E62CEF}" destId="{A8F3FE68-FBFB-4CD5-B367-2A3C86A7D268}" srcOrd="1" destOrd="0" presId="urn:microsoft.com/office/officeart/2005/8/layout/hierarchy1"/>
    <dgm:cxn modelId="{98A0C71E-F2B9-4863-9EE3-AFC4B6271367}" type="presParOf" srcId="{2624D165-9CF3-4E84-986D-A9B7BFB11B22}" destId="{2C4A6C56-8A61-40D1-86E7-5DDD456F99ED}" srcOrd="1" destOrd="0" presId="urn:microsoft.com/office/officeart/2005/8/layout/hierarchy1"/>
    <dgm:cxn modelId="{164E97D2-E038-48B1-BA0D-5CA0ED0CC6C3}" type="presParOf" srcId="{D06FD3DC-920A-47B4-865E-9D12FB075678}" destId="{1791E159-EAEF-4354-92CF-AA61B54B1E4A}" srcOrd="2" destOrd="0" presId="urn:microsoft.com/office/officeart/2005/8/layout/hierarchy1"/>
    <dgm:cxn modelId="{5EFE711B-D80A-4C47-9E94-AA8EE6E85306}" type="presParOf" srcId="{D06FD3DC-920A-47B4-865E-9D12FB075678}" destId="{5323D448-4B72-4ACA-A087-CC93E06E13C1}" srcOrd="3" destOrd="0" presId="urn:microsoft.com/office/officeart/2005/8/layout/hierarchy1"/>
    <dgm:cxn modelId="{3223F6DD-F54A-4EB6-87E3-AC0D53151B1F}" type="presParOf" srcId="{5323D448-4B72-4ACA-A087-CC93E06E13C1}" destId="{7A14991A-FC7B-4222-B87C-DF18C5F21CD2}" srcOrd="0" destOrd="0" presId="urn:microsoft.com/office/officeart/2005/8/layout/hierarchy1"/>
    <dgm:cxn modelId="{D71C169E-ECC2-43EE-9C35-FECC6365EDE8}" type="presParOf" srcId="{7A14991A-FC7B-4222-B87C-DF18C5F21CD2}" destId="{7784C3D4-9E3D-4F1B-A803-43170132A83A}" srcOrd="0" destOrd="0" presId="urn:microsoft.com/office/officeart/2005/8/layout/hierarchy1"/>
    <dgm:cxn modelId="{320921B3-7359-4D15-99FA-C175C868985E}" type="presParOf" srcId="{7A14991A-FC7B-4222-B87C-DF18C5F21CD2}" destId="{F5E71263-6B79-426C-BCA2-98FC5F982996}" srcOrd="1" destOrd="0" presId="urn:microsoft.com/office/officeart/2005/8/layout/hierarchy1"/>
    <dgm:cxn modelId="{F4517FEA-8390-4372-A938-717D3F62E4CE}" type="presParOf" srcId="{5323D448-4B72-4ACA-A087-CC93E06E13C1}" destId="{1AED1C6C-3EED-4353-AB8F-0160D73517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/>
      <dgm:spPr/>
      <dgm:t>
        <a:bodyPr/>
        <a:lstStyle/>
        <a:p>
          <a:r>
            <a:rPr lang="en-US" dirty="0" smtClean="0"/>
            <a:t>Christ</a:t>
          </a:r>
          <a:endParaRPr lang="en-US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/>
      <dgm:spPr/>
      <dgm:t>
        <a:bodyPr/>
        <a:lstStyle/>
        <a:p>
          <a:r>
            <a:rPr lang="en-US" dirty="0" smtClean="0"/>
            <a:t>Government</a:t>
          </a:r>
          <a:endParaRPr lang="en-US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/>
      <dgm:spPr/>
      <dgm:t>
        <a:bodyPr/>
        <a:lstStyle/>
        <a:p>
          <a:r>
            <a:rPr lang="en-US" dirty="0" smtClean="0"/>
            <a:t>Citizens</a:t>
          </a:r>
          <a:endParaRPr lang="en-US" dirty="0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2"/>
      <dgm:spPr/>
    </dgm:pt>
    <dgm:pt modelId="{A8F3FE68-FBFB-4CD5-B367-2A3C86A7D268}" type="pres">
      <dgm:prSet presAssocID="{2964CFE2-A911-4429-90B3-575236886A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  <dgm:pt modelId="{1791E159-EAEF-4354-92CF-AA61B54B1E4A}" type="pres">
      <dgm:prSet presAssocID="{FDD394E4-881B-47EF-9646-D18A5E3E92C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323D448-4B72-4ACA-A087-CC93E06E13C1}" type="pres">
      <dgm:prSet presAssocID="{DA1F0313-1A17-497B-8688-A504FD9EB410}" presName="hierRoot2" presStyleCnt="0"/>
      <dgm:spPr/>
    </dgm:pt>
    <dgm:pt modelId="{7A14991A-FC7B-4222-B87C-DF18C5F21CD2}" type="pres">
      <dgm:prSet presAssocID="{DA1F0313-1A17-497B-8688-A504FD9EB410}" presName="composite2" presStyleCnt="0"/>
      <dgm:spPr/>
    </dgm:pt>
    <dgm:pt modelId="{7784C3D4-9E3D-4F1B-A803-43170132A83A}" type="pres">
      <dgm:prSet presAssocID="{DA1F0313-1A17-497B-8688-A504FD9EB410}" presName="background2" presStyleLbl="node2" presStyleIdx="1" presStyleCnt="2"/>
      <dgm:spPr/>
    </dgm:pt>
    <dgm:pt modelId="{F5E71263-6B79-426C-BCA2-98FC5F982996}" type="pres">
      <dgm:prSet presAssocID="{DA1F0313-1A17-497B-8688-A504FD9EB410}" presName="text2" presStyleLbl="fgAcc2" presStyleIdx="1" presStyleCnt="2" custLinFactNeighborX="1874" custLinFactNeighborY="67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ED1C6C-3EED-4353-AB8F-0160D735172B}" type="pres">
      <dgm:prSet presAssocID="{DA1F0313-1A17-497B-8688-A504FD9EB410}" presName="hierChild3" presStyleCnt="0"/>
      <dgm:spPr/>
    </dgm:pt>
  </dgm:ptLst>
  <dgm:cxnLst>
    <dgm:cxn modelId="{27829762-93FF-4E96-AA95-6A41F19100F0}" type="presOf" srcId="{DA1F0313-1A17-497B-8688-A504FD9EB410}" destId="{F5E71263-6B79-426C-BCA2-98FC5F982996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96F87138-42F6-4EC2-9726-284FF4571F2C}" type="presOf" srcId="{C265A162-D7E7-4B54-92E5-D7A99BA4064D}" destId="{B86C3166-2000-43E9-8329-4D9DBBA1189C}" srcOrd="0" destOrd="0" presId="urn:microsoft.com/office/officeart/2005/8/layout/hierarchy1"/>
    <dgm:cxn modelId="{539DFB21-DC7D-463F-A2EA-58534FE20E91}" type="presOf" srcId="{BC1A04D3-BC71-4500-845F-5850C3140D04}" destId="{C3267F0F-77CF-4B1C-9966-349811D75FF9}" srcOrd="0" destOrd="0" presId="urn:microsoft.com/office/officeart/2005/8/layout/hierarchy1"/>
    <dgm:cxn modelId="{5AC61316-6EB4-4F8A-8A4E-05BD2A7B3430}" type="presOf" srcId="{212E1E82-623C-41E2-938E-B867E8D91E14}" destId="{2EE8CE22-E3D2-47B4-8B27-055DBED8A7E8}" srcOrd="0" destOrd="0" presId="urn:microsoft.com/office/officeart/2005/8/layout/hierarchy1"/>
    <dgm:cxn modelId="{498AD1A3-F397-4E94-8E1F-7F056BB41023}" srcId="{212E1E82-623C-41E2-938E-B867E8D91E14}" destId="{DA1F0313-1A17-497B-8688-A504FD9EB410}" srcOrd="1" destOrd="0" parTransId="{FDD394E4-881B-47EF-9646-D18A5E3E92CF}" sibTransId="{CC9308FC-6888-47E9-AD5E-41C17300681C}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66C18222-B4D2-4285-8981-C88858889933}" type="presOf" srcId="{FDD394E4-881B-47EF-9646-D18A5E3E92CF}" destId="{1791E159-EAEF-4354-92CF-AA61B54B1E4A}" srcOrd="0" destOrd="0" presId="urn:microsoft.com/office/officeart/2005/8/layout/hierarchy1"/>
    <dgm:cxn modelId="{BC5FFB1A-88C0-43B2-B75C-3A76D05F0BCE}" type="presOf" srcId="{2964CFE2-A911-4429-90B3-575236886A08}" destId="{A8F3FE68-FBFB-4CD5-B367-2A3C86A7D268}" srcOrd="0" destOrd="0" presId="urn:microsoft.com/office/officeart/2005/8/layout/hierarchy1"/>
    <dgm:cxn modelId="{78BAC513-1FB4-4DBE-B381-4D165CAA978E}" type="presParOf" srcId="{B86C3166-2000-43E9-8329-4D9DBBA1189C}" destId="{AA6B4B7F-BB67-492B-BF3E-A92F5C8AB4B3}" srcOrd="0" destOrd="0" presId="urn:microsoft.com/office/officeart/2005/8/layout/hierarchy1"/>
    <dgm:cxn modelId="{CA0B5378-061A-4CCC-BF9C-2A6A1AC701AF}" type="presParOf" srcId="{AA6B4B7F-BB67-492B-BF3E-A92F5C8AB4B3}" destId="{4586BBA5-93FF-4EFC-8FBF-160792C0E086}" srcOrd="0" destOrd="0" presId="urn:microsoft.com/office/officeart/2005/8/layout/hierarchy1"/>
    <dgm:cxn modelId="{04A8A781-0AD2-4CE0-9046-06DC975C8121}" type="presParOf" srcId="{4586BBA5-93FF-4EFC-8FBF-160792C0E086}" destId="{4DAC3373-9C9A-4765-B760-DEC8454065FE}" srcOrd="0" destOrd="0" presId="urn:microsoft.com/office/officeart/2005/8/layout/hierarchy1"/>
    <dgm:cxn modelId="{D4090616-2503-4775-A6DE-C401EE1EED60}" type="presParOf" srcId="{4586BBA5-93FF-4EFC-8FBF-160792C0E086}" destId="{2EE8CE22-E3D2-47B4-8B27-055DBED8A7E8}" srcOrd="1" destOrd="0" presId="urn:microsoft.com/office/officeart/2005/8/layout/hierarchy1"/>
    <dgm:cxn modelId="{D6C3AD36-0D5E-4A1A-90EF-4BFFBA55AD39}" type="presParOf" srcId="{AA6B4B7F-BB67-492B-BF3E-A92F5C8AB4B3}" destId="{D06FD3DC-920A-47B4-865E-9D12FB075678}" srcOrd="1" destOrd="0" presId="urn:microsoft.com/office/officeart/2005/8/layout/hierarchy1"/>
    <dgm:cxn modelId="{A972F768-C8EE-493A-A11D-398A5D382D4A}" type="presParOf" srcId="{D06FD3DC-920A-47B4-865E-9D12FB075678}" destId="{C3267F0F-77CF-4B1C-9966-349811D75FF9}" srcOrd="0" destOrd="0" presId="urn:microsoft.com/office/officeart/2005/8/layout/hierarchy1"/>
    <dgm:cxn modelId="{482C8101-A896-4AE7-8D1C-3369D05440A4}" type="presParOf" srcId="{D06FD3DC-920A-47B4-865E-9D12FB075678}" destId="{2624D165-9CF3-4E84-986D-A9B7BFB11B22}" srcOrd="1" destOrd="0" presId="urn:microsoft.com/office/officeart/2005/8/layout/hierarchy1"/>
    <dgm:cxn modelId="{9F69DFD6-66C4-49EC-9ADB-6ACE6126CDFB}" type="presParOf" srcId="{2624D165-9CF3-4E84-986D-A9B7BFB11B22}" destId="{550C9E8F-856F-44B4-B029-A22467E62CEF}" srcOrd="0" destOrd="0" presId="urn:microsoft.com/office/officeart/2005/8/layout/hierarchy1"/>
    <dgm:cxn modelId="{471FF64F-1CDE-4C18-BFE0-2936AA9D52F0}" type="presParOf" srcId="{550C9E8F-856F-44B4-B029-A22467E62CEF}" destId="{817CA3BD-6EDD-4BE9-B059-BEC291E04388}" srcOrd="0" destOrd="0" presId="urn:microsoft.com/office/officeart/2005/8/layout/hierarchy1"/>
    <dgm:cxn modelId="{C44365B5-ADF2-48DE-9B24-4A3373A9B638}" type="presParOf" srcId="{550C9E8F-856F-44B4-B029-A22467E62CEF}" destId="{A8F3FE68-FBFB-4CD5-B367-2A3C86A7D268}" srcOrd="1" destOrd="0" presId="urn:microsoft.com/office/officeart/2005/8/layout/hierarchy1"/>
    <dgm:cxn modelId="{844A8050-9234-4140-BD27-DECF276DF625}" type="presParOf" srcId="{2624D165-9CF3-4E84-986D-A9B7BFB11B22}" destId="{2C4A6C56-8A61-40D1-86E7-5DDD456F99ED}" srcOrd="1" destOrd="0" presId="urn:microsoft.com/office/officeart/2005/8/layout/hierarchy1"/>
    <dgm:cxn modelId="{DC459DFA-29DC-4BC3-9BDB-062326EED94A}" type="presParOf" srcId="{D06FD3DC-920A-47B4-865E-9D12FB075678}" destId="{1791E159-EAEF-4354-92CF-AA61B54B1E4A}" srcOrd="2" destOrd="0" presId="urn:microsoft.com/office/officeart/2005/8/layout/hierarchy1"/>
    <dgm:cxn modelId="{ACFD6F94-11C7-4C38-B29C-1EED449E0814}" type="presParOf" srcId="{D06FD3DC-920A-47B4-865E-9D12FB075678}" destId="{5323D448-4B72-4ACA-A087-CC93E06E13C1}" srcOrd="3" destOrd="0" presId="urn:microsoft.com/office/officeart/2005/8/layout/hierarchy1"/>
    <dgm:cxn modelId="{C22BE467-33F1-4929-AF57-83323F67659E}" type="presParOf" srcId="{5323D448-4B72-4ACA-A087-CC93E06E13C1}" destId="{7A14991A-FC7B-4222-B87C-DF18C5F21CD2}" srcOrd="0" destOrd="0" presId="urn:microsoft.com/office/officeart/2005/8/layout/hierarchy1"/>
    <dgm:cxn modelId="{E9E4C908-3B75-4BE0-A6A9-540A9F90ABC4}" type="presParOf" srcId="{7A14991A-FC7B-4222-B87C-DF18C5F21CD2}" destId="{7784C3D4-9E3D-4F1B-A803-43170132A83A}" srcOrd="0" destOrd="0" presId="urn:microsoft.com/office/officeart/2005/8/layout/hierarchy1"/>
    <dgm:cxn modelId="{C07CD5FC-9E1D-402E-8016-0F192B2D5DB0}" type="presParOf" srcId="{7A14991A-FC7B-4222-B87C-DF18C5F21CD2}" destId="{F5E71263-6B79-426C-BCA2-98FC5F982996}" srcOrd="1" destOrd="0" presId="urn:microsoft.com/office/officeart/2005/8/layout/hierarchy1"/>
    <dgm:cxn modelId="{EB1F711C-5942-4426-A683-1BE6C0DA085A}" type="presParOf" srcId="{5323D448-4B72-4ACA-A087-CC93E06E13C1}" destId="{1AED1C6C-3EED-4353-AB8F-0160D73517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65A162-D7E7-4B54-92E5-D7A99BA4064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12E1E82-623C-41E2-938E-B867E8D91E14}">
      <dgm:prSet custT="1"/>
      <dgm:spPr/>
      <dgm:t>
        <a:bodyPr/>
        <a:lstStyle/>
        <a:p>
          <a:r>
            <a:rPr lang="en-US" sz="3600" dirty="0" smtClean="0"/>
            <a:t>Christ</a:t>
          </a:r>
          <a:endParaRPr lang="en-US" sz="3600" dirty="0"/>
        </a:p>
      </dgm:t>
    </dgm:pt>
    <dgm:pt modelId="{0EE33603-BA8D-4C40-BC93-5E87AC270012}" type="parTrans" cxnId="{732FFA84-2593-404A-A644-218204FF3288}">
      <dgm:prSet/>
      <dgm:spPr/>
      <dgm:t>
        <a:bodyPr/>
        <a:lstStyle/>
        <a:p>
          <a:endParaRPr lang="en-US"/>
        </a:p>
      </dgm:t>
    </dgm:pt>
    <dgm:pt modelId="{87ECB8FA-8E48-45CF-9115-AC107FD168C6}" type="sibTrans" cxnId="{732FFA84-2593-404A-A644-218204FF3288}">
      <dgm:prSet/>
      <dgm:spPr/>
      <dgm:t>
        <a:bodyPr/>
        <a:lstStyle/>
        <a:p>
          <a:endParaRPr lang="en-US"/>
        </a:p>
      </dgm:t>
    </dgm:pt>
    <dgm:pt modelId="{2964CFE2-A911-4429-90B3-575236886A08}">
      <dgm:prSet custT="1"/>
      <dgm:spPr/>
      <dgm:t>
        <a:bodyPr/>
        <a:lstStyle/>
        <a:p>
          <a:r>
            <a:rPr lang="en-US" sz="3600" dirty="0" smtClean="0"/>
            <a:t>Husband</a:t>
          </a:r>
        </a:p>
        <a:p>
          <a:r>
            <a:rPr lang="en-US" sz="3600" dirty="0" smtClean="0"/>
            <a:t>Male </a:t>
          </a:r>
          <a:endParaRPr lang="en-US" sz="3600" dirty="0"/>
        </a:p>
      </dgm:t>
    </dgm:pt>
    <dgm:pt modelId="{BC1A04D3-BC71-4500-845F-5850C3140D04}" type="parTrans" cxnId="{1DD9AE15-8050-4197-93B3-79E5F7465530}">
      <dgm:prSet/>
      <dgm:spPr/>
      <dgm:t>
        <a:bodyPr/>
        <a:lstStyle/>
        <a:p>
          <a:endParaRPr lang="en-US"/>
        </a:p>
      </dgm:t>
    </dgm:pt>
    <dgm:pt modelId="{4F52D921-2102-452B-8AD8-121F184F0AD8}" type="sibTrans" cxnId="{1DD9AE15-8050-4197-93B3-79E5F7465530}">
      <dgm:prSet/>
      <dgm:spPr/>
      <dgm:t>
        <a:bodyPr/>
        <a:lstStyle/>
        <a:p>
          <a:endParaRPr lang="en-US"/>
        </a:p>
      </dgm:t>
    </dgm:pt>
    <dgm:pt modelId="{DA1F0313-1A17-497B-8688-A504FD9EB410}">
      <dgm:prSet custT="1"/>
      <dgm:spPr/>
      <dgm:t>
        <a:bodyPr/>
        <a:lstStyle/>
        <a:p>
          <a:r>
            <a:rPr lang="en-US" sz="3600" dirty="0" smtClean="0"/>
            <a:t>Wife</a:t>
          </a:r>
        </a:p>
        <a:p>
          <a:r>
            <a:rPr lang="en-US" sz="3600" dirty="0" smtClean="0"/>
            <a:t>Female</a:t>
          </a:r>
          <a:endParaRPr lang="en-US" sz="3600" dirty="0"/>
        </a:p>
      </dgm:t>
    </dgm:pt>
    <dgm:pt modelId="{FDD394E4-881B-47EF-9646-D18A5E3E92CF}" type="parTrans" cxnId="{498AD1A3-F397-4E94-8E1F-7F056BB41023}">
      <dgm:prSet/>
      <dgm:spPr/>
      <dgm:t>
        <a:bodyPr/>
        <a:lstStyle/>
        <a:p>
          <a:endParaRPr lang="en-US"/>
        </a:p>
      </dgm:t>
    </dgm:pt>
    <dgm:pt modelId="{CC9308FC-6888-47E9-AD5E-41C17300681C}" type="sibTrans" cxnId="{498AD1A3-F397-4E94-8E1F-7F056BB41023}">
      <dgm:prSet/>
      <dgm:spPr/>
      <dgm:t>
        <a:bodyPr/>
        <a:lstStyle/>
        <a:p>
          <a:endParaRPr lang="en-US"/>
        </a:p>
      </dgm:t>
    </dgm:pt>
    <dgm:pt modelId="{B86C3166-2000-43E9-8329-4D9DBBA1189C}" type="pres">
      <dgm:prSet presAssocID="{C265A162-D7E7-4B54-92E5-D7A99BA406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6B4B7F-BB67-492B-BF3E-A92F5C8AB4B3}" type="pres">
      <dgm:prSet presAssocID="{212E1E82-623C-41E2-938E-B867E8D91E14}" presName="hierRoot1" presStyleCnt="0"/>
      <dgm:spPr/>
    </dgm:pt>
    <dgm:pt modelId="{4586BBA5-93FF-4EFC-8FBF-160792C0E086}" type="pres">
      <dgm:prSet presAssocID="{212E1E82-623C-41E2-938E-B867E8D91E14}" presName="composite" presStyleCnt="0"/>
      <dgm:spPr/>
    </dgm:pt>
    <dgm:pt modelId="{4DAC3373-9C9A-4765-B760-DEC8454065FE}" type="pres">
      <dgm:prSet presAssocID="{212E1E82-623C-41E2-938E-B867E8D91E14}" presName="background" presStyleLbl="node0" presStyleIdx="0" presStyleCnt="1"/>
      <dgm:spPr/>
    </dgm:pt>
    <dgm:pt modelId="{2EE8CE22-E3D2-47B4-8B27-055DBED8A7E8}" type="pres">
      <dgm:prSet presAssocID="{212E1E82-623C-41E2-938E-B867E8D91E1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6FD3DC-920A-47B4-865E-9D12FB075678}" type="pres">
      <dgm:prSet presAssocID="{212E1E82-623C-41E2-938E-B867E8D91E14}" presName="hierChild2" presStyleCnt="0"/>
      <dgm:spPr/>
    </dgm:pt>
    <dgm:pt modelId="{C3267F0F-77CF-4B1C-9966-349811D75FF9}" type="pres">
      <dgm:prSet presAssocID="{BC1A04D3-BC71-4500-845F-5850C3140D04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624D165-9CF3-4E84-986D-A9B7BFB11B22}" type="pres">
      <dgm:prSet presAssocID="{2964CFE2-A911-4429-90B3-575236886A08}" presName="hierRoot2" presStyleCnt="0"/>
      <dgm:spPr/>
    </dgm:pt>
    <dgm:pt modelId="{550C9E8F-856F-44B4-B029-A22467E62CEF}" type="pres">
      <dgm:prSet presAssocID="{2964CFE2-A911-4429-90B3-575236886A08}" presName="composite2" presStyleCnt="0"/>
      <dgm:spPr/>
    </dgm:pt>
    <dgm:pt modelId="{817CA3BD-6EDD-4BE9-B059-BEC291E04388}" type="pres">
      <dgm:prSet presAssocID="{2964CFE2-A911-4429-90B3-575236886A08}" presName="background2" presStyleLbl="node2" presStyleIdx="0" presStyleCnt="2"/>
      <dgm:spPr/>
    </dgm:pt>
    <dgm:pt modelId="{A8F3FE68-FBFB-4CD5-B367-2A3C86A7D268}" type="pres">
      <dgm:prSet presAssocID="{2964CFE2-A911-4429-90B3-575236886A08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4A6C56-8A61-40D1-86E7-5DDD456F99ED}" type="pres">
      <dgm:prSet presAssocID="{2964CFE2-A911-4429-90B3-575236886A08}" presName="hierChild3" presStyleCnt="0"/>
      <dgm:spPr/>
    </dgm:pt>
    <dgm:pt modelId="{1791E159-EAEF-4354-92CF-AA61B54B1E4A}" type="pres">
      <dgm:prSet presAssocID="{FDD394E4-881B-47EF-9646-D18A5E3E92CF}" presName="Name10" presStyleLbl="parChTrans1D2" presStyleIdx="1" presStyleCnt="2"/>
      <dgm:spPr/>
      <dgm:t>
        <a:bodyPr/>
        <a:lstStyle/>
        <a:p>
          <a:endParaRPr lang="en-US"/>
        </a:p>
      </dgm:t>
    </dgm:pt>
    <dgm:pt modelId="{5323D448-4B72-4ACA-A087-CC93E06E13C1}" type="pres">
      <dgm:prSet presAssocID="{DA1F0313-1A17-497B-8688-A504FD9EB410}" presName="hierRoot2" presStyleCnt="0"/>
      <dgm:spPr/>
    </dgm:pt>
    <dgm:pt modelId="{7A14991A-FC7B-4222-B87C-DF18C5F21CD2}" type="pres">
      <dgm:prSet presAssocID="{DA1F0313-1A17-497B-8688-A504FD9EB410}" presName="composite2" presStyleCnt="0"/>
      <dgm:spPr/>
    </dgm:pt>
    <dgm:pt modelId="{7784C3D4-9E3D-4F1B-A803-43170132A83A}" type="pres">
      <dgm:prSet presAssocID="{DA1F0313-1A17-497B-8688-A504FD9EB410}" presName="background2" presStyleLbl="node2" presStyleIdx="1" presStyleCnt="2"/>
      <dgm:spPr/>
    </dgm:pt>
    <dgm:pt modelId="{F5E71263-6B79-426C-BCA2-98FC5F982996}" type="pres">
      <dgm:prSet presAssocID="{DA1F0313-1A17-497B-8688-A504FD9EB41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ED1C6C-3EED-4353-AB8F-0160D735172B}" type="pres">
      <dgm:prSet presAssocID="{DA1F0313-1A17-497B-8688-A504FD9EB410}" presName="hierChild3" presStyleCnt="0"/>
      <dgm:spPr/>
    </dgm:pt>
  </dgm:ptLst>
  <dgm:cxnLst>
    <dgm:cxn modelId="{F4C82AA1-CD5A-4B6A-95A2-57ABB12027FE}" type="presOf" srcId="{2964CFE2-A911-4429-90B3-575236886A08}" destId="{A8F3FE68-FBFB-4CD5-B367-2A3C86A7D268}" srcOrd="0" destOrd="0" presId="urn:microsoft.com/office/officeart/2005/8/layout/hierarchy1"/>
    <dgm:cxn modelId="{476C37D2-AB03-4DF9-A7B8-AAF195833575}" type="presOf" srcId="{BC1A04D3-BC71-4500-845F-5850C3140D04}" destId="{C3267F0F-77CF-4B1C-9966-349811D75FF9}" srcOrd="0" destOrd="0" presId="urn:microsoft.com/office/officeart/2005/8/layout/hierarchy1"/>
    <dgm:cxn modelId="{1DD9AE15-8050-4197-93B3-79E5F7465530}" srcId="{212E1E82-623C-41E2-938E-B867E8D91E14}" destId="{2964CFE2-A911-4429-90B3-575236886A08}" srcOrd="0" destOrd="0" parTransId="{BC1A04D3-BC71-4500-845F-5850C3140D04}" sibTransId="{4F52D921-2102-452B-8AD8-121F184F0AD8}"/>
    <dgm:cxn modelId="{75A43635-E146-456B-B76B-8360F0E98700}" type="presOf" srcId="{FDD394E4-881B-47EF-9646-D18A5E3E92CF}" destId="{1791E159-EAEF-4354-92CF-AA61B54B1E4A}" srcOrd="0" destOrd="0" presId="urn:microsoft.com/office/officeart/2005/8/layout/hierarchy1"/>
    <dgm:cxn modelId="{498AD1A3-F397-4E94-8E1F-7F056BB41023}" srcId="{212E1E82-623C-41E2-938E-B867E8D91E14}" destId="{DA1F0313-1A17-497B-8688-A504FD9EB410}" srcOrd="1" destOrd="0" parTransId="{FDD394E4-881B-47EF-9646-D18A5E3E92CF}" sibTransId="{CC9308FC-6888-47E9-AD5E-41C17300681C}"/>
    <dgm:cxn modelId="{732FFA84-2593-404A-A644-218204FF3288}" srcId="{C265A162-D7E7-4B54-92E5-D7A99BA4064D}" destId="{212E1E82-623C-41E2-938E-B867E8D91E14}" srcOrd="0" destOrd="0" parTransId="{0EE33603-BA8D-4C40-BC93-5E87AC270012}" sibTransId="{87ECB8FA-8E48-45CF-9115-AC107FD168C6}"/>
    <dgm:cxn modelId="{60B65491-4850-40C3-8107-F0A2E1488C80}" type="presOf" srcId="{212E1E82-623C-41E2-938E-B867E8D91E14}" destId="{2EE8CE22-E3D2-47B4-8B27-055DBED8A7E8}" srcOrd="0" destOrd="0" presId="urn:microsoft.com/office/officeart/2005/8/layout/hierarchy1"/>
    <dgm:cxn modelId="{A4D95651-77C5-4F8D-BB3B-8B9B2F6BD87D}" type="presOf" srcId="{C265A162-D7E7-4B54-92E5-D7A99BA4064D}" destId="{B86C3166-2000-43E9-8329-4D9DBBA1189C}" srcOrd="0" destOrd="0" presId="urn:microsoft.com/office/officeart/2005/8/layout/hierarchy1"/>
    <dgm:cxn modelId="{90B05710-16CF-45B3-83F1-A43C11BC4DCC}" type="presOf" srcId="{DA1F0313-1A17-497B-8688-A504FD9EB410}" destId="{F5E71263-6B79-426C-BCA2-98FC5F982996}" srcOrd="0" destOrd="0" presId="urn:microsoft.com/office/officeart/2005/8/layout/hierarchy1"/>
    <dgm:cxn modelId="{B6D7556C-18FB-4F8E-A44F-E62A8734A382}" type="presParOf" srcId="{B86C3166-2000-43E9-8329-4D9DBBA1189C}" destId="{AA6B4B7F-BB67-492B-BF3E-A92F5C8AB4B3}" srcOrd="0" destOrd="0" presId="urn:microsoft.com/office/officeart/2005/8/layout/hierarchy1"/>
    <dgm:cxn modelId="{737D8225-20DE-46B6-910F-CF1C0D4F342B}" type="presParOf" srcId="{AA6B4B7F-BB67-492B-BF3E-A92F5C8AB4B3}" destId="{4586BBA5-93FF-4EFC-8FBF-160792C0E086}" srcOrd="0" destOrd="0" presId="urn:microsoft.com/office/officeart/2005/8/layout/hierarchy1"/>
    <dgm:cxn modelId="{6D54972E-6CC8-4526-BD03-3D3A257F7866}" type="presParOf" srcId="{4586BBA5-93FF-4EFC-8FBF-160792C0E086}" destId="{4DAC3373-9C9A-4765-B760-DEC8454065FE}" srcOrd="0" destOrd="0" presId="urn:microsoft.com/office/officeart/2005/8/layout/hierarchy1"/>
    <dgm:cxn modelId="{0DDE781D-B26E-47A7-8895-E642B4DE5ED9}" type="presParOf" srcId="{4586BBA5-93FF-4EFC-8FBF-160792C0E086}" destId="{2EE8CE22-E3D2-47B4-8B27-055DBED8A7E8}" srcOrd="1" destOrd="0" presId="urn:microsoft.com/office/officeart/2005/8/layout/hierarchy1"/>
    <dgm:cxn modelId="{BC51D458-6E08-46BE-B891-B0EA94E84663}" type="presParOf" srcId="{AA6B4B7F-BB67-492B-BF3E-A92F5C8AB4B3}" destId="{D06FD3DC-920A-47B4-865E-9D12FB075678}" srcOrd="1" destOrd="0" presId="urn:microsoft.com/office/officeart/2005/8/layout/hierarchy1"/>
    <dgm:cxn modelId="{99015A66-E72E-4369-BE9B-086EF7F6EE79}" type="presParOf" srcId="{D06FD3DC-920A-47B4-865E-9D12FB075678}" destId="{C3267F0F-77CF-4B1C-9966-349811D75FF9}" srcOrd="0" destOrd="0" presId="urn:microsoft.com/office/officeart/2005/8/layout/hierarchy1"/>
    <dgm:cxn modelId="{0E00D599-1E8A-444B-9FA0-E4C5C1BEFF96}" type="presParOf" srcId="{D06FD3DC-920A-47B4-865E-9D12FB075678}" destId="{2624D165-9CF3-4E84-986D-A9B7BFB11B22}" srcOrd="1" destOrd="0" presId="urn:microsoft.com/office/officeart/2005/8/layout/hierarchy1"/>
    <dgm:cxn modelId="{1E407A70-5124-4DC8-BDB9-89579183B5ED}" type="presParOf" srcId="{2624D165-9CF3-4E84-986D-A9B7BFB11B22}" destId="{550C9E8F-856F-44B4-B029-A22467E62CEF}" srcOrd="0" destOrd="0" presId="urn:microsoft.com/office/officeart/2005/8/layout/hierarchy1"/>
    <dgm:cxn modelId="{7C3ED404-C4E7-42A9-9803-98C4A586ADE8}" type="presParOf" srcId="{550C9E8F-856F-44B4-B029-A22467E62CEF}" destId="{817CA3BD-6EDD-4BE9-B059-BEC291E04388}" srcOrd="0" destOrd="0" presId="urn:microsoft.com/office/officeart/2005/8/layout/hierarchy1"/>
    <dgm:cxn modelId="{82B8FEBB-F758-4FAC-8FD5-87D23093DBF0}" type="presParOf" srcId="{550C9E8F-856F-44B4-B029-A22467E62CEF}" destId="{A8F3FE68-FBFB-4CD5-B367-2A3C86A7D268}" srcOrd="1" destOrd="0" presId="urn:microsoft.com/office/officeart/2005/8/layout/hierarchy1"/>
    <dgm:cxn modelId="{D1C574FC-9100-4DA2-A6D3-6BD90D5DBE92}" type="presParOf" srcId="{2624D165-9CF3-4E84-986D-A9B7BFB11B22}" destId="{2C4A6C56-8A61-40D1-86E7-5DDD456F99ED}" srcOrd="1" destOrd="0" presId="urn:microsoft.com/office/officeart/2005/8/layout/hierarchy1"/>
    <dgm:cxn modelId="{2A3535B1-6541-4F25-BCC2-B1A1271A0685}" type="presParOf" srcId="{D06FD3DC-920A-47B4-865E-9D12FB075678}" destId="{1791E159-EAEF-4354-92CF-AA61B54B1E4A}" srcOrd="2" destOrd="0" presId="urn:microsoft.com/office/officeart/2005/8/layout/hierarchy1"/>
    <dgm:cxn modelId="{6E943FD0-5F95-452A-94E0-894140ED8878}" type="presParOf" srcId="{D06FD3DC-920A-47B4-865E-9D12FB075678}" destId="{5323D448-4B72-4ACA-A087-CC93E06E13C1}" srcOrd="3" destOrd="0" presId="urn:microsoft.com/office/officeart/2005/8/layout/hierarchy1"/>
    <dgm:cxn modelId="{87F9073E-FCC5-49F4-B532-77267DB63897}" type="presParOf" srcId="{5323D448-4B72-4ACA-A087-CC93E06E13C1}" destId="{7A14991A-FC7B-4222-B87C-DF18C5F21CD2}" srcOrd="0" destOrd="0" presId="urn:microsoft.com/office/officeart/2005/8/layout/hierarchy1"/>
    <dgm:cxn modelId="{D59FC1C1-4081-480E-8845-11B87F0EC1A3}" type="presParOf" srcId="{7A14991A-FC7B-4222-B87C-DF18C5F21CD2}" destId="{7784C3D4-9E3D-4F1B-A803-43170132A83A}" srcOrd="0" destOrd="0" presId="urn:microsoft.com/office/officeart/2005/8/layout/hierarchy1"/>
    <dgm:cxn modelId="{8FB482AE-8359-45F2-9CFD-A3A5EA736154}" type="presParOf" srcId="{7A14991A-FC7B-4222-B87C-DF18C5F21CD2}" destId="{F5E71263-6B79-426C-BCA2-98FC5F982996}" srcOrd="1" destOrd="0" presId="urn:microsoft.com/office/officeart/2005/8/layout/hierarchy1"/>
    <dgm:cxn modelId="{ECCA853F-EC0B-47DF-A825-1C153520D86B}" type="presParOf" srcId="{5323D448-4B72-4ACA-A087-CC93E06E13C1}" destId="{1AED1C6C-3EED-4353-AB8F-0160D735172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DC9B91-7FDD-4CF6-A46B-0E75FE8514E8}">
      <dsp:nvSpPr>
        <dsp:cNvPr id="0" name=""/>
        <dsp:cNvSpPr/>
      </dsp:nvSpPr>
      <dsp:spPr>
        <a:xfrm>
          <a:off x="818554" y="165"/>
          <a:ext cx="6070401" cy="38547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484DC-9899-4549-A1BD-94AAAC6330C8}">
      <dsp:nvSpPr>
        <dsp:cNvPr id="0" name=""/>
        <dsp:cNvSpPr/>
      </dsp:nvSpPr>
      <dsp:spPr>
        <a:xfrm>
          <a:off x="1493043" y="640929"/>
          <a:ext cx="6070401" cy="38547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God</a:t>
          </a:r>
          <a:endParaRPr lang="en-US" sz="6500" kern="1200" dirty="0"/>
        </a:p>
      </dsp:txBody>
      <dsp:txXfrm>
        <a:off x="1605943" y="753829"/>
        <a:ext cx="5844601" cy="362890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04CB76-143F-4318-AD6D-34353C32BBD8}">
      <dsp:nvSpPr>
        <dsp:cNvPr id="0" name=""/>
        <dsp:cNvSpPr/>
      </dsp:nvSpPr>
      <dsp:spPr>
        <a:xfrm>
          <a:off x="3963910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97"/>
              </a:lnTo>
              <a:lnTo>
                <a:pt x="1659783" y="538297"/>
              </a:lnTo>
              <a:lnTo>
                <a:pt x="1659783" y="7899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67F0F-77CF-4B1C-9966-349811D75FF9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C3373-9C9A-4765-B760-DEC8454065FE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8CE22-E3D2-47B4-8B27-055DBED8A7E8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Christ</a:t>
          </a:r>
          <a:endParaRPr lang="en-US" sz="3500" kern="1200" dirty="0"/>
        </a:p>
      </dsp:txBody>
      <dsp:txXfrm>
        <a:off x="2958198" y="337221"/>
        <a:ext cx="2614981" cy="1623637"/>
      </dsp:txXfrm>
    </dsp:sp>
    <dsp:sp modelId="{817CA3BD-6EDD-4BE9-B059-BEC291E04388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3FE68-FBFB-4CD5-B367-2A3C86A7D268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Parents</a:t>
          </a:r>
          <a:endParaRPr lang="en-US" sz="3500" kern="1200" dirty="0"/>
        </a:p>
      </dsp:txBody>
      <dsp:txXfrm>
        <a:off x="1298415" y="2851793"/>
        <a:ext cx="2614981" cy="1623637"/>
      </dsp:txXfrm>
    </dsp:sp>
    <dsp:sp modelId="{1C62D0DE-21B2-4C4A-8728-7999A4D9DA5A}">
      <dsp:nvSpPr>
        <dsp:cNvPr id="0" name=""/>
        <dsp:cNvSpPr/>
      </dsp:nvSpPr>
      <dsp:spPr>
        <a:xfrm>
          <a:off x="4265689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F1AA8-EE0D-467E-997C-40FC6CE8A661}">
      <dsp:nvSpPr>
        <dsp:cNvPr id="0" name=""/>
        <dsp:cNvSpPr/>
      </dsp:nvSpPr>
      <dsp:spPr>
        <a:xfrm>
          <a:off x="4567468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Children    “In the Lord”</a:t>
          </a:r>
          <a:endParaRPr lang="en-US" sz="3500" kern="1200" dirty="0"/>
        </a:p>
      </dsp:txBody>
      <dsp:txXfrm>
        <a:off x="4617982" y="2851793"/>
        <a:ext cx="2614981" cy="162363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1E159-EAEF-4354-92CF-AA61B54B1E4A}">
      <dsp:nvSpPr>
        <dsp:cNvPr id="0" name=""/>
        <dsp:cNvSpPr/>
      </dsp:nvSpPr>
      <dsp:spPr>
        <a:xfrm>
          <a:off x="3963910" y="1724683"/>
          <a:ext cx="1710681" cy="789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315"/>
              </a:lnTo>
              <a:lnTo>
                <a:pt x="1710681" y="538315"/>
              </a:lnTo>
              <a:lnTo>
                <a:pt x="1710681" y="7899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67F0F-77CF-4B1C-9966-349811D75FF9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C3373-9C9A-4765-B760-DEC8454065FE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8CE22-E3D2-47B4-8B27-055DBED8A7E8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Christ</a:t>
          </a:r>
          <a:endParaRPr lang="en-US" sz="3600" kern="1200" dirty="0"/>
        </a:p>
      </dsp:txBody>
      <dsp:txXfrm>
        <a:off x="2958198" y="337221"/>
        <a:ext cx="2614981" cy="1623637"/>
      </dsp:txXfrm>
    </dsp:sp>
    <dsp:sp modelId="{817CA3BD-6EDD-4BE9-B059-BEC291E04388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3FE68-FBFB-4CD5-B367-2A3C86A7D268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Elder</a:t>
          </a:r>
          <a:r>
            <a:rPr lang="en-US" sz="6500" kern="1200" dirty="0" smtClean="0"/>
            <a:t> </a:t>
          </a:r>
        </a:p>
      </dsp:txBody>
      <dsp:txXfrm>
        <a:off x="1298415" y="2851793"/>
        <a:ext cx="2614981" cy="1623637"/>
      </dsp:txXfrm>
    </dsp:sp>
    <dsp:sp modelId="{7784C3D4-9E3D-4F1B-A803-43170132A83A}">
      <dsp:nvSpPr>
        <dsp:cNvPr id="0" name=""/>
        <dsp:cNvSpPr/>
      </dsp:nvSpPr>
      <dsp:spPr>
        <a:xfrm>
          <a:off x="4316587" y="251460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71263-6B79-426C-BCA2-98FC5F982996}">
      <dsp:nvSpPr>
        <dsp:cNvPr id="0" name=""/>
        <dsp:cNvSpPr/>
      </dsp:nvSpPr>
      <dsp:spPr>
        <a:xfrm>
          <a:off x="4618366" y="280129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Flock</a:t>
          </a:r>
          <a:endParaRPr lang="en-US" sz="3600" kern="1200" dirty="0"/>
        </a:p>
      </dsp:txBody>
      <dsp:txXfrm>
        <a:off x="4668880" y="2851811"/>
        <a:ext cx="2614981" cy="162363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1E159-EAEF-4354-92CF-AA61B54B1E4A}">
      <dsp:nvSpPr>
        <dsp:cNvPr id="0" name=""/>
        <dsp:cNvSpPr/>
      </dsp:nvSpPr>
      <dsp:spPr>
        <a:xfrm>
          <a:off x="3999816" y="1724666"/>
          <a:ext cx="1674775" cy="789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332"/>
              </a:lnTo>
              <a:lnTo>
                <a:pt x="1674775" y="538332"/>
              </a:lnTo>
              <a:lnTo>
                <a:pt x="1674775" y="78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67F0F-77CF-4B1C-9966-349811D75FF9}">
      <dsp:nvSpPr>
        <dsp:cNvPr id="0" name=""/>
        <dsp:cNvSpPr/>
      </dsp:nvSpPr>
      <dsp:spPr>
        <a:xfrm>
          <a:off x="2304127" y="1724666"/>
          <a:ext cx="1695688" cy="789923"/>
        </a:xfrm>
        <a:custGeom>
          <a:avLst/>
          <a:gdLst/>
          <a:ahLst/>
          <a:cxnLst/>
          <a:rect l="0" t="0" r="0" b="0"/>
          <a:pathLst>
            <a:path>
              <a:moveTo>
                <a:pt x="1695688" y="0"/>
              </a:moveTo>
              <a:lnTo>
                <a:pt x="1695688" y="538315"/>
              </a:lnTo>
              <a:lnTo>
                <a:pt x="0" y="538315"/>
              </a:lnTo>
              <a:lnTo>
                <a:pt x="0" y="7899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C3373-9C9A-4765-B760-DEC8454065FE}">
      <dsp:nvSpPr>
        <dsp:cNvPr id="0" name=""/>
        <dsp:cNvSpPr/>
      </dsp:nvSpPr>
      <dsp:spPr>
        <a:xfrm>
          <a:off x="2641811" y="0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8CE22-E3D2-47B4-8B27-055DBED8A7E8}">
      <dsp:nvSpPr>
        <dsp:cNvPr id="0" name=""/>
        <dsp:cNvSpPr/>
      </dsp:nvSpPr>
      <dsp:spPr>
        <a:xfrm>
          <a:off x="2943590" y="286690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Christ</a:t>
          </a:r>
          <a:endParaRPr lang="en-US" sz="3600" kern="1200" dirty="0"/>
        </a:p>
      </dsp:txBody>
      <dsp:txXfrm>
        <a:off x="2994104" y="337204"/>
        <a:ext cx="2614981" cy="1623637"/>
      </dsp:txXfrm>
    </dsp:sp>
    <dsp:sp modelId="{817CA3BD-6EDD-4BE9-B059-BEC291E04388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3FE68-FBFB-4CD5-B367-2A3C86A7D268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Employer</a:t>
          </a:r>
          <a:endParaRPr lang="en-US" sz="3600" kern="1200" dirty="0"/>
        </a:p>
      </dsp:txBody>
      <dsp:txXfrm>
        <a:off x="1298415" y="2851793"/>
        <a:ext cx="2614981" cy="1623637"/>
      </dsp:txXfrm>
    </dsp:sp>
    <dsp:sp modelId="{7784C3D4-9E3D-4F1B-A803-43170132A83A}">
      <dsp:nvSpPr>
        <dsp:cNvPr id="0" name=""/>
        <dsp:cNvSpPr/>
      </dsp:nvSpPr>
      <dsp:spPr>
        <a:xfrm>
          <a:off x="4316587" y="251460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71263-6B79-426C-BCA2-98FC5F982996}">
      <dsp:nvSpPr>
        <dsp:cNvPr id="0" name=""/>
        <dsp:cNvSpPr/>
      </dsp:nvSpPr>
      <dsp:spPr>
        <a:xfrm>
          <a:off x="4618366" y="280129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Laborer</a:t>
          </a:r>
          <a:endParaRPr lang="en-US" sz="3600" kern="1200" dirty="0"/>
        </a:p>
      </dsp:txBody>
      <dsp:txXfrm>
        <a:off x="4668880" y="2851811"/>
        <a:ext cx="2614981" cy="162363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5C9CF-8D04-4282-AB2F-574728999CF1}">
      <dsp:nvSpPr>
        <dsp:cNvPr id="0" name=""/>
        <dsp:cNvSpPr/>
      </dsp:nvSpPr>
      <dsp:spPr>
        <a:xfrm>
          <a:off x="4051510" y="2564554"/>
          <a:ext cx="3480903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3480903" y="225784"/>
              </a:lnTo>
              <a:lnTo>
                <a:pt x="3480903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3B2D92-080B-454C-ABDE-AD150EF2CDC8}">
      <dsp:nvSpPr>
        <dsp:cNvPr id="0" name=""/>
        <dsp:cNvSpPr/>
      </dsp:nvSpPr>
      <dsp:spPr>
        <a:xfrm>
          <a:off x="4051510" y="2564554"/>
          <a:ext cx="2088542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2088542" y="225784"/>
              </a:lnTo>
              <a:lnTo>
                <a:pt x="2088542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3CC1FF-9852-4C30-BCB1-C92294D0350C}">
      <dsp:nvSpPr>
        <dsp:cNvPr id="0" name=""/>
        <dsp:cNvSpPr/>
      </dsp:nvSpPr>
      <dsp:spPr>
        <a:xfrm>
          <a:off x="4051510" y="2564554"/>
          <a:ext cx="696180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696180" y="225784"/>
              </a:lnTo>
              <a:lnTo>
                <a:pt x="696180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66E0F-DB08-46E1-AD2B-F0EED82CBB48}">
      <dsp:nvSpPr>
        <dsp:cNvPr id="0" name=""/>
        <dsp:cNvSpPr/>
      </dsp:nvSpPr>
      <dsp:spPr>
        <a:xfrm>
          <a:off x="3355330" y="2564554"/>
          <a:ext cx="696180" cy="331318"/>
        </a:xfrm>
        <a:custGeom>
          <a:avLst/>
          <a:gdLst/>
          <a:ahLst/>
          <a:cxnLst/>
          <a:rect l="0" t="0" r="0" b="0"/>
          <a:pathLst>
            <a:path>
              <a:moveTo>
                <a:pt x="696180" y="0"/>
              </a:moveTo>
              <a:lnTo>
                <a:pt x="696180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03D79-01BA-4685-8D0A-2B7868795AC5}">
      <dsp:nvSpPr>
        <dsp:cNvPr id="0" name=""/>
        <dsp:cNvSpPr/>
      </dsp:nvSpPr>
      <dsp:spPr>
        <a:xfrm>
          <a:off x="1962968" y="2564554"/>
          <a:ext cx="2088542" cy="331318"/>
        </a:xfrm>
        <a:custGeom>
          <a:avLst/>
          <a:gdLst/>
          <a:ahLst/>
          <a:cxnLst/>
          <a:rect l="0" t="0" r="0" b="0"/>
          <a:pathLst>
            <a:path>
              <a:moveTo>
                <a:pt x="2088542" y="0"/>
              </a:moveTo>
              <a:lnTo>
                <a:pt x="2088542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BC748B-2210-4910-A718-348BD4044D30}">
      <dsp:nvSpPr>
        <dsp:cNvPr id="0" name=""/>
        <dsp:cNvSpPr/>
      </dsp:nvSpPr>
      <dsp:spPr>
        <a:xfrm>
          <a:off x="570607" y="2564554"/>
          <a:ext cx="3480903" cy="331318"/>
        </a:xfrm>
        <a:custGeom>
          <a:avLst/>
          <a:gdLst/>
          <a:ahLst/>
          <a:cxnLst/>
          <a:rect l="0" t="0" r="0" b="0"/>
          <a:pathLst>
            <a:path>
              <a:moveTo>
                <a:pt x="3480903" y="0"/>
              </a:moveTo>
              <a:lnTo>
                <a:pt x="3480903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25B21-7E39-4879-9C1D-2C8EAA97BA1C}">
      <dsp:nvSpPr>
        <dsp:cNvPr id="0" name=""/>
        <dsp:cNvSpPr/>
      </dsp:nvSpPr>
      <dsp:spPr>
        <a:xfrm>
          <a:off x="4005790" y="1509840"/>
          <a:ext cx="91440" cy="3313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C9B91-7FDD-4CF6-A46B-0E75FE8514E8}">
      <dsp:nvSpPr>
        <dsp:cNvPr id="0" name=""/>
        <dsp:cNvSpPr/>
      </dsp:nvSpPr>
      <dsp:spPr>
        <a:xfrm>
          <a:off x="3481908" y="786445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484DC-9899-4549-A1BD-94AAAC6330C8}">
      <dsp:nvSpPr>
        <dsp:cNvPr id="0" name=""/>
        <dsp:cNvSpPr/>
      </dsp:nvSpPr>
      <dsp:spPr>
        <a:xfrm>
          <a:off x="3608486" y="906694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God</a:t>
          </a:r>
          <a:endParaRPr lang="en-US" sz="2400" kern="1200" dirty="0"/>
        </a:p>
      </dsp:txBody>
      <dsp:txXfrm>
        <a:off x="3629674" y="927882"/>
        <a:ext cx="1096828" cy="681019"/>
      </dsp:txXfrm>
    </dsp:sp>
    <dsp:sp modelId="{B5507791-4E6A-4291-A11B-A1D7BDBF8BC9}">
      <dsp:nvSpPr>
        <dsp:cNvPr id="0" name=""/>
        <dsp:cNvSpPr/>
      </dsp:nvSpPr>
      <dsp:spPr>
        <a:xfrm>
          <a:off x="3481908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430963-DEFD-4B72-B024-246E736018F3}">
      <dsp:nvSpPr>
        <dsp:cNvPr id="0" name=""/>
        <dsp:cNvSpPr/>
      </dsp:nvSpPr>
      <dsp:spPr>
        <a:xfrm>
          <a:off x="3608486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Christ</a:t>
          </a:r>
          <a:endParaRPr lang="en-US" sz="2400" kern="1200" dirty="0"/>
        </a:p>
      </dsp:txBody>
      <dsp:txXfrm>
        <a:off x="3629674" y="1982596"/>
        <a:ext cx="1096828" cy="681019"/>
      </dsp:txXfrm>
    </dsp:sp>
    <dsp:sp modelId="{E25A361C-6B52-4E2E-8823-B37F6747591F}">
      <dsp:nvSpPr>
        <dsp:cNvPr id="0" name=""/>
        <dsp:cNvSpPr/>
      </dsp:nvSpPr>
      <dsp:spPr>
        <a:xfrm>
          <a:off x="1004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964ADD-5C4F-4555-BA40-39BE0B617002}">
      <dsp:nvSpPr>
        <dsp:cNvPr id="0" name=""/>
        <dsp:cNvSpPr/>
      </dsp:nvSpPr>
      <dsp:spPr>
        <a:xfrm>
          <a:off x="127582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Jew</a:t>
          </a:r>
          <a:endParaRPr lang="en-US" sz="2400" kern="1200" dirty="0"/>
        </a:p>
      </dsp:txBody>
      <dsp:txXfrm>
        <a:off x="148770" y="3037310"/>
        <a:ext cx="1096828" cy="681019"/>
      </dsp:txXfrm>
    </dsp:sp>
    <dsp:sp modelId="{61E897EA-A255-48B6-9F4F-1A2F1D602B7C}">
      <dsp:nvSpPr>
        <dsp:cNvPr id="0" name=""/>
        <dsp:cNvSpPr/>
      </dsp:nvSpPr>
      <dsp:spPr>
        <a:xfrm>
          <a:off x="1393366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48B2B0-A07B-400B-8EFF-5DB217CD6FD2}">
      <dsp:nvSpPr>
        <dsp:cNvPr id="0" name=""/>
        <dsp:cNvSpPr/>
      </dsp:nvSpPr>
      <dsp:spPr>
        <a:xfrm>
          <a:off x="1519944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Greek</a:t>
          </a:r>
          <a:endParaRPr lang="en-US" sz="2400" kern="1200" dirty="0"/>
        </a:p>
      </dsp:txBody>
      <dsp:txXfrm>
        <a:off x="1541132" y="3037310"/>
        <a:ext cx="1096828" cy="681019"/>
      </dsp:txXfrm>
    </dsp:sp>
    <dsp:sp modelId="{C39F6C35-10B0-4AE1-84B9-B2B32C0F444E}">
      <dsp:nvSpPr>
        <dsp:cNvPr id="0" name=""/>
        <dsp:cNvSpPr/>
      </dsp:nvSpPr>
      <dsp:spPr>
        <a:xfrm>
          <a:off x="2785727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A922BB-C7D3-4905-836C-0421E238163A}">
      <dsp:nvSpPr>
        <dsp:cNvPr id="0" name=""/>
        <dsp:cNvSpPr/>
      </dsp:nvSpPr>
      <dsp:spPr>
        <a:xfrm>
          <a:off x="2912305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Bond</a:t>
          </a:r>
          <a:endParaRPr lang="en-US" sz="2400" kern="1200" dirty="0"/>
        </a:p>
      </dsp:txBody>
      <dsp:txXfrm>
        <a:off x="2933493" y="3037310"/>
        <a:ext cx="1096828" cy="681019"/>
      </dsp:txXfrm>
    </dsp:sp>
    <dsp:sp modelId="{2F8DF17D-5C80-4A67-BDAE-6450AD04EC49}">
      <dsp:nvSpPr>
        <dsp:cNvPr id="0" name=""/>
        <dsp:cNvSpPr/>
      </dsp:nvSpPr>
      <dsp:spPr>
        <a:xfrm>
          <a:off x="4178089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59E8D-49CA-4651-8682-4D81156CAC05}">
      <dsp:nvSpPr>
        <dsp:cNvPr id="0" name=""/>
        <dsp:cNvSpPr/>
      </dsp:nvSpPr>
      <dsp:spPr>
        <a:xfrm>
          <a:off x="4304667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Free</a:t>
          </a:r>
          <a:endParaRPr lang="en-US" sz="2400" kern="1200" dirty="0"/>
        </a:p>
      </dsp:txBody>
      <dsp:txXfrm>
        <a:off x="4325855" y="3037310"/>
        <a:ext cx="1096828" cy="681019"/>
      </dsp:txXfrm>
    </dsp:sp>
    <dsp:sp modelId="{A99F7DC7-4D67-4AE6-8E48-67A25718DE7B}">
      <dsp:nvSpPr>
        <dsp:cNvPr id="0" name=""/>
        <dsp:cNvSpPr/>
      </dsp:nvSpPr>
      <dsp:spPr>
        <a:xfrm>
          <a:off x="5570450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8267B8-2CEA-452F-8A41-4D3E46E4356D}">
      <dsp:nvSpPr>
        <dsp:cNvPr id="0" name=""/>
        <dsp:cNvSpPr/>
      </dsp:nvSpPr>
      <dsp:spPr>
        <a:xfrm>
          <a:off x="5697029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Male</a:t>
          </a:r>
          <a:endParaRPr lang="en-US" sz="2400" kern="1200" dirty="0"/>
        </a:p>
      </dsp:txBody>
      <dsp:txXfrm>
        <a:off x="5718217" y="3037310"/>
        <a:ext cx="1096828" cy="681019"/>
      </dsp:txXfrm>
    </dsp:sp>
    <dsp:sp modelId="{A33B120A-1D7A-4547-B1F0-ADDE7CBC2D9D}">
      <dsp:nvSpPr>
        <dsp:cNvPr id="0" name=""/>
        <dsp:cNvSpPr/>
      </dsp:nvSpPr>
      <dsp:spPr>
        <a:xfrm>
          <a:off x="6962812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DBE5CC-A15E-4639-AEF2-2782F3DF955F}">
      <dsp:nvSpPr>
        <dsp:cNvPr id="0" name=""/>
        <dsp:cNvSpPr/>
      </dsp:nvSpPr>
      <dsp:spPr>
        <a:xfrm>
          <a:off x="7089390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Female</a:t>
          </a:r>
          <a:endParaRPr lang="en-US" sz="2400" kern="1200" dirty="0"/>
        </a:p>
      </dsp:txBody>
      <dsp:txXfrm>
        <a:off x="7110578" y="3037310"/>
        <a:ext cx="1096828" cy="6810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6FA09-649B-46C3-AEFC-117AF33D16B6}">
      <dsp:nvSpPr>
        <dsp:cNvPr id="0" name=""/>
        <dsp:cNvSpPr/>
      </dsp:nvSpPr>
      <dsp:spPr>
        <a:xfrm>
          <a:off x="3995484" y="1713504"/>
          <a:ext cx="91440" cy="7841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841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C9B91-7FDD-4CF6-A46B-0E75FE8514E8}">
      <dsp:nvSpPr>
        <dsp:cNvPr id="0" name=""/>
        <dsp:cNvSpPr/>
      </dsp:nvSpPr>
      <dsp:spPr>
        <a:xfrm>
          <a:off x="2693044" y="1341"/>
          <a:ext cx="2696319" cy="17121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484DC-9899-4549-A1BD-94AAAC6330C8}">
      <dsp:nvSpPr>
        <dsp:cNvPr id="0" name=""/>
        <dsp:cNvSpPr/>
      </dsp:nvSpPr>
      <dsp:spPr>
        <a:xfrm>
          <a:off x="2992635" y="285953"/>
          <a:ext cx="2696319" cy="17121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God</a:t>
          </a:r>
        </a:p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Matt 3:17</a:t>
          </a:r>
          <a:endParaRPr lang="en-US" sz="3900" kern="1200" dirty="0"/>
        </a:p>
      </dsp:txBody>
      <dsp:txXfrm>
        <a:off x="3042783" y="336101"/>
        <a:ext cx="2596023" cy="1611866"/>
      </dsp:txXfrm>
    </dsp:sp>
    <dsp:sp modelId="{05E6F106-31C6-49EA-A4A6-873C5008A8B1}">
      <dsp:nvSpPr>
        <dsp:cNvPr id="0" name=""/>
        <dsp:cNvSpPr/>
      </dsp:nvSpPr>
      <dsp:spPr>
        <a:xfrm>
          <a:off x="2693044" y="2497684"/>
          <a:ext cx="2696319" cy="17121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900D0C-80CE-4122-8F0D-BC5982B8EBE9}">
      <dsp:nvSpPr>
        <dsp:cNvPr id="0" name=""/>
        <dsp:cNvSpPr/>
      </dsp:nvSpPr>
      <dsp:spPr>
        <a:xfrm>
          <a:off x="2992635" y="2782295"/>
          <a:ext cx="2696319" cy="17121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Christ</a:t>
          </a:r>
        </a:p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1Cor 11:3 </a:t>
          </a:r>
        </a:p>
      </dsp:txBody>
      <dsp:txXfrm>
        <a:off x="3042783" y="2832443"/>
        <a:ext cx="2596023" cy="16118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69C76-3D32-4E57-8CE5-D295574F9CD4}">
      <dsp:nvSpPr>
        <dsp:cNvPr id="0" name=""/>
        <dsp:cNvSpPr/>
      </dsp:nvSpPr>
      <dsp:spPr>
        <a:xfrm>
          <a:off x="3986212" y="1804245"/>
          <a:ext cx="2828925" cy="673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735"/>
              </a:lnTo>
              <a:lnTo>
                <a:pt x="2828925" y="458735"/>
              </a:lnTo>
              <a:lnTo>
                <a:pt x="2828925" y="6731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4090F5-1725-446E-AF86-13232E9CFE33}">
      <dsp:nvSpPr>
        <dsp:cNvPr id="0" name=""/>
        <dsp:cNvSpPr/>
      </dsp:nvSpPr>
      <dsp:spPr>
        <a:xfrm>
          <a:off x="3940492" y="1804245"/>
          <a:ext cx="91440" cy="673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31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B2DAD-D533-4BAE-8BB0-C620225AFD91}">
      <dsp:nvSpPr>
        <dsp:cNvPr id="0" name=""/>
        <dsp:cNvSpPr/>
      </dsp:nvSpPr>
      <dsp:spPr>
        <a:xfrm>
          <a:off x="1157287" y="1804245"/>
          <a:ext cx="2828925" cy="673155"/>
        </a:xfrm>
        <a:custGeom>
          <a:avLst/>
          <a:gdLst/>
          <a:ahLst/>
          <a:cxnLst/>
          <a:rect l="0" t="0" r="0" b="0"/>
          <a:pathLst>
            <a:path>
              <a:moveTo>
                <a:pt x="2828925" y="0"/>
              </a:moveTo>
              <a:lnTo>
                <a:pt x="2828925" y="458735"/>
              </a:lnTo>
              <a:lnTo>
                <a:pt x="0" y="458735"/>
              </a:lnTo>
              <a:lnTo>
                <a:pt x="0" y="6731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D470B-2865-460E-927B-A2F66A92D6AD}">
      <dsp:nvSpPr>
        <dsp:cNvPr id="0" name=""/>
        <dsp:cNvSpPr/>
      </dsp:nvSpPr>
      <dsp:spPr>
        <a:xfrm>
          <a:off x="2828924" y="334490"/>
          <a:ext cx="2314575" cy="1469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075CB-EB3F-4D9C-AEE5-40370B6C9BF3}">
      <dsp:nvSpPr>
        <dsp:cNvPr id="0" name=""/>
        <dsp:cNvSpPr/>
      </dsp:nvSpPr>
      <dsp:spPr>
        <a:xfrm>
          <a:off x="3086099" y="578806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Christ--Head</a:t>
          </a:r>
          <a:endParaRPr lang="en-US" sz="2500" kern="1200" dirty="0"/>
        </a:p>
      </dsp:txBody>
      <dsp:txXfrm>
        <a:off x="3129147" y="621854"/>
        <a:ext cx="2228479" cy="1383659"/>
      </dsp:txXfrm>
    </dsp:sp>
    <dsp:sp modelId="{88E5BF1F-817E-4B01-BBF3-18F887BCC5F4}">
      <dsp:nvSpPr>
        <dsp:cNvPr id="0" name=""/>
        <dsp:cNvSpPr/>
      </dsp:nvSpPr>
      <dsp:spPr>
        <a:xfrm>
          <a:off x="0" y="2477401"/>
          <a:ext cx="2314575" cy="1469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F6ACBD-F7A8-4492-9FFE-9AD678786829}">
      <dsp:nvSpPr>
        <dsp:cNvPr id="0" name=""/>
        <dsp:cNvSpPr/>
      </dsp:nvSpPr>
      <dsp:spPr>
        <a:xfrm>
          <a:off x="257174" y="2721717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1Cor 11:3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“every man”</a:t>
          </a:r>
          <a:endParaRPr lang="en-US" sz="2500" kern="1200" dirty="0"/>
        </a:p>
      </dsp:txBody>
      <dsp:txXfrm>
        <a:off x="300222" y="2764765"/>
        <a:ext cx="2228479" cy="1383659"/>
      </dsp:txXfrm>
    </dsp:sp>
    <dsp:sp modelId="{2E8E08B6-8021-4DEA-A120-D88279C83206}">
      <dsp:nvSpPr>
        <dsp:cNvPr id="0" name=""/>
        <dsp:cNvSpPr/>
      </dsp:nvSpPr>
      <dsp:spPr>
        <a:xfrm>
          <a:off x="2828924" y="2477401"/>
          <a:ext cx="2314575" cy="1469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B10B7-1C71-492A-88E7-E7845716C332}">
      <dsp:nvSpPr>
        <dsp:cNvPr id="0" name=""/>
        <dsp:cNvSpPr/>
      </dsp:nvSpPr>
      <dsp:spPr>
        <a:xfrm>
          <a:off x="3086099" y="2721717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Col 1:18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Church </a:t>
          </a:r>
        </a:p>
      </dsp:txBody>
      <dsp:txXfrm>
        <a:off x="3129147" y="2764765"/>
        <a:ext cx="2228479" cy="1383659"/>
      </dsp:txXfrm>
    </dsp:sp>
    <dsp:sp modelId="{0C54F283-C436-48BC-92A9-4B9130BB9A00}">
      <dsp:nvSpPr>
        <dsp:cNvPr id="0" name=""/>
        <dsp:cNvSpPr/>
      </dsp:nvSpPr>
      <dsp:spPr>
        <a:xfrm>
          <a:off x="5657850" y="2477401"/>
          <a:ext cx="2314575" cy="1469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40D73-A76C-4B8C-9F36-3E72A2AEE7EA}">
      <dsp:nvSpPr>
        <dsp:cNvPr id="0" name=""/>
        <dsp:cNvSpPr/>
      </dsp:nvSpPr>
      <dsp:spPr>
        <a:xfrm>
          <a:off x="5915024" y="2721717"/>
          <a:ext cx="2314575" cy="14697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Col 2:10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“all principality and power”</a:t>
          </a:r>
          <a:endParaRPr lang="en-US" sz="2500" kern="1200" dirty="0"/>
        </a:p>
      </dsp:txBody>
      <dsp:txXfrm>
        <a:off x="5958072" y="2764765"/>
        <a:ext cx="2228479" cy="13836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A2F98D-A91D-4B0D-BB7A-A97F7B450D09}">
      <dsp:nvSpPr>
        <dsp:cNvPr id="0" name=""/>
        <dsp:cNvSpPr/>
      </dsp:nvSpPr>
      <dsp:spPr>
        <a:xfrm>
          <a:off x="4051510" y="1509840"/>
          <a:ext cx="3480903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3480903" y="225784"/>
              </a:lnTo>
              <a:lnTo>
                <a:pt x="3480903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50E16-80EE-4F09-B789-5564AD22E2A6}">
      <dsp:nvSpPr>
        <dsp:cNvPr id="0" name=""/>
        <dsp:cNvSpPr/>
      </dsp:nvSpPr>
      <dsp:spPr>
        <a:xfrm>
          <a:off x="6094333" y="2564554"/>
          <a:ext cx="91440" cy="33131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13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7F148-13AC-4786-BF6F-B3BECC505C7F}">
      <dsp:nvSpPr>
        <dsp:cNvPr id="0" name=""/>
        <dsp:cNvSpPr/>
      </dsp:nvSpPr>
      <dsp:spPr>
        <a:xfrm>
          <a:off x="4051510" y="1509840"/>
          <a:ext cx="2088542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2088542" y="225784"/>
              </a:lnTo>
              <a:lnTo>
                <a:pt x="2088542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F67B41-F0C7-4738-B626-0534143CF27E}">
      <dsp:nvSpPr>
        <dsp:cNvPr id="0" name=""/>
        <dsp:cNvSpPr/>
      </dsp:nvSpPr>
      <dsp:spPr>
        <a:xfrm>
          <a:off x="4051510" y="1509840"/>
          <a:ext cx="696180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696180" y="225784"/>
              </a:lnTo>
              <a:lnTo>
                <a:pt x="69618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B5536F-F326-408A-B047-387695992DDE}">
      <dsp:nvSpPr>
        <dsp:cNvPr id="0" name=""/>
        <dsp:cNvSpPr/>
      </dsp:nvSpPr>
      <dsp:spPr>
        <a:xfrm>
          <a:off x="3355330" y="1509840"/>
          <a:ext cx="696180" cy="331318"/>
        </a:xfrm>
        <a:custGeom>
          <a:avLst/>
          <a:gdLst/>
          <a:ahLst/>
          <a:cxnLst/>
          <a:rect l="0" t="0" r="0" b="0"/>
          <a:pathLst>
            <a:path>
              <a:moveTo>
                <a:pt x="696180" y="0"/>
              </a:moveTo>
              <a:lnTo>
                <a:pt x="696180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C95C40-2D45-4E1A-B780-A6711F0FD747}">
      <dsp:nvSpPr>
        <dsp:cNvPr id="0" name=""/>
        <dsp:cNvSpPr/>
      </dsp:nvSpPr>
      <dsp:spPr>
        <a:xfrm>
          <a:off x="1962968" y="1509840"/>
          <a:ext cx="2088542" cy="331318"/>
        </a:xfrm>
        <a:custGeom>
          <a:avLst/>
          <a:gdLst/>
          <a:ahLst/>
          <a:cxnLst/>
          <a:rect l="0" t="0" r="0" b="0"/>
          <a:pathLst>
            <a:path>
              <a:moveTo>
                <a:pt x="2088542" y="0"/>
              </a:moveTo>
              <a:lnTo>
                <a:pt x="2088542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E53650-A08E-4F80-B36B-6AFE49A30665}">
      <dsp:nvSpPr>
        <dsp:cNvPr id="0" name=""/>
        <dsp:cNvSpPr/>
      </dsp:nvSpPr>
      <dsp:spPr>
        <a:xfrm>
          <a:off x="570607" y="1509840"/>
          <a:ext cx="3480903" cy="331318"/>
        </a:xfrm>
        <a:custGeom>
          <a:avLst/>
          <a:gdLst/>
          <a:ahLst/>
          <a:cxnLst/>
          <a:rect l="0" t="0" r="0" b="0"/>
          <a:pathLst>
            <a:path>
              <a:moveTo>
                <a:pt x="3480903" y="0"/>
              </a:moveTo>
              <a:lnTo>
                <a:pt x="3480903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FEA00D-7A96-467C-983B-56B237554407}">
      <dsp:nvSpPr>
        <dsp:cNvPr id="0" name=""/>
        <dsp:cNvSpPr/>
      </dsp:nvSpPr>
      <dsp:spPr>
        <a:xfrm>
          <a:off x="3481908" y="786445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F0E5B-6D44-42A7-A8E3-03554D7F71D1}">
      <dsp:nvSpPr>
        <dsp:cNvPr id="0" name=""/>
        <dsp:cNvSpPr/>
      </dsp:nvSpPr>
      <dsp:spPr>
        <a:xfrm>
          <a:off x="3608486" y="906694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Christ</a:t>
          </a:r>
          <a:endParaRPr lang="en-US" sz="1600" kern="1200" dirty="0"/>
        </a:p>
      </dsp:txBody>
      <dsp:txXfrm>
        <a:off x="3629674" y="927882"/>
        <a:ext cx="1096828" cy="681019"/>
      </dsp:txXfrm>
    </dsp:sp>
    <dsp:sp modelId="{E536090D-B609-42A8-AACE-9A0AF04AAFE3}">
      <dsp:nvSpPr>
        <dsp:cNvPr id="0" name=""/>
        <dsp:cNvSpPr/>
      </dsp:nvSpPr>
      <dsp:spPr>
        <a:xfrm>
          <a:off x="1004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8B709-FD1A-4ABF-A4D7-61B8729677F3}">
      <dsp:nvSpPr>
        <dsp:cNvPr id="0" name=""/>
        <dsp:cNvSpPr/>
      </dsp:nvSpPr>
      <dsp:spPr>
        <a:xfrm>
          <a:off x="127582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Jew</a:t>
          </a:r>
          <a:endParaRPr lang="en-US" sz="1600" kern="1200" dirty="0"/>
        </a:p>
      </dsp:txBody>
      <dsp:txXfrm>
        <a:off x="148770" y="1982596"/>
        <a:ext cx="1096828" cy="681019"/>
      </dsp:txXfrm>
    </dsp:sp>
    <dsp:sp modelId="{3C7F8D92-6157-4E6F-9CC7-8E976ADDDD7D}">
      <dsp:nvSpPr>
        <dsp:cNvPr id="0" name=""/>
        <dsp:cNvSpPr/>
      </dsp:nvSpPr>
      <dsp:spPr>
        <a:xfrm>
          <a:off x="1393366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0331D8-7F73-4BD4-A045-50B3500A9546}">
      <dsp:nvSpPr>
        <dsp:cNvPr id="0" name=""/>
        <dsp:cNvSpPr/>
      </dsp:nvSpPr>
      <dsp:spPr>
        <a:xfrm>
          <a:off x="1519944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Greek</a:t>
          </a:r>
          <a:endParaRPr lang="en-US" sz="1600" kern="1200" dirty="0"/>
        </a:p>
      </dsp:txBody>
      <dsp:txXfrm>
        <a:off x="1541132" y="1982596"/>
        <a:ext cx="1096828" cy="681019"/>
      </dsp:txXfrm>
    </dsp:sp>
    <dsp:sp modelId="{2200C23C-9D3E-4BEF-96CB-876565ACD072}">
      <dsp:nvSpPr>
        <dsp:cNvPr id="0" name=""/>
        <dsp:cNvSpPr/>
      </dsp:nvSpPr>
      <dsp:spPr>
        <a:xfrm>
          <a:off x="2785727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31930-C629-43CD-B855-5766F8649AEC}">
      <dsp:nvSpPr>
        <dsp:cNvPr id="0" name=""/>
        <dsp:cNvSpPr/>
      </dsp:nvSpPr>
      <dsp:spPr>
        <a:xfrm>
          <a:off x="2912305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Bond</a:t>
          </a:r>
          <a:endParaRPr lang="en-US" sz="1600" kern="1200" dirty="0"/>
        </a:p>
      </dsp:txBody>
      <dsp:txXfrm>
        <a:off x="2933493" y="1982596"/>
        <a:ext cx="1096828" cy="681019"/>
      </dsp:txXfrm>
    </dsp:sp>
    <dsp:sp modelId="{944DD4E7-7178-4496-A558-D3308B84D090}">
      <dsp:nvSpPr>
        <dsp:cNvPr id="0" name=""/>
        <dsp:cNvSpPr/>
      </dsp:nvSpPr>
      <dsp:spPr>
        <a:xfrm>
          <a:off x="4178089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90864C-52F6-444A-A6F9-1FBBB916D3F2}">
      <dsp:nvSpPr>
        <dsp:cNvPr id="0" name=""/>
        <dsp:cNvSpPr/>
      </dsp:nvSpPr>
      <dsp:spPr>
        <a:xfrm>
          <a:off x="4304667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Free</a:t>
          </a:r>
          <a:endParaRPr lang="en-US" sz="1600" kern="1200" dirty="0"/>
        </a:p>
      </dsp:txBody>
      <dsp:txXfrm>
        <a:off x="4325855" y="1982596"/>
        <a:ext cx="1096828" cy="681019"/>
      </dsp:txXfrm>
    </dsp:sp>
    <dsp:sp modelId="{A5DE45AB-81DE-4115-AF6B-99FC5463AF3F}">
      <dsp:nvSpPr>
        <dsp:cNvPr id="0" name=""/>
        <dsp:cNvSpPr/>
      </dsp:nvSpPr>
      <dsp:spPr>
        <a:xfrm>
          <a:off x="5570450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E6F62E-A83E-4275-BA5C-9F10964716EF}">
      <dsp:nvSpPr>
        <dsp:cNvPr id="0" name=""/>
        <dsp:cNvSpPr/>
      </dsp:nvSpPr>
      <dsp:spPr>
        <a:xfrm>
          <a:off x="5697029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Male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 Cor 11:3?</a:t>
          </a:r>
          <a:endParaRPr lang="en-US" sz="1600" kern="1200" dirty="0"/>
        </a:p>
      </dsp:txBody>
      <dsp:txXfrm>
        <a:off x="5718217" y="1982596"/>
        <a:ext cx="1096828" cy="681019"/>
      </dsp:txXfrm>
    </dsp:sp>
    <dsp:sp modelId="{1A2D4724-2BA6-4D13-AEB8-B11E7404471C}">
      <dsp:nvSpPr>
        <dsp:cNvPr id="0" name=""/>
        <dsp:cNvSpPr/>
      </dsp:nvSpPr>
      <dsp:spPr>
        <a:xfrm>
          <a:off x="5570450" y="2895873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7FE028-4FD0-4DB5-A9AF-AE7C9F58729D}">
      <dsp:nvSpPr>
        <dsp:cNvPr id="0" name=""/>
        <dsp:cNvSpPr/>
      </dsp:nvSpPr>
      <dsp:spPr>
        <a:xfrm>
          <a:off x="5697029" y="3016122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FF0000"/>
              </a:solidFill>
            </a:rPr>
            <a:t>Female</a:t>
          </a:r>
          <a:r>
            <a:rPr lang="en-US" sz="1600" kern="1200" dirty="0" smtClean="0"/>
            <a:t> </a:t>
          </a:r>
          <a:endParaRPr lang="en-US" sz="1600" kern="1200" dirty="0"/>
        </a:p>
      </dsp:txBody>
      <dsp:txXfrm>
        <a:off x="5718217" y="3037310"/>
        <a:ext cx="1096828" cy="681019"/>
      </dsp:txXfrm>
    </dsp:sp>
    <dsp:sp modelId="{A7CD9CF0-0885-407C-9B21-516DA96554F0}">
      <dsp:nvSpPr>
        <dsp:cNvPr id="0" name=""/>
        <dsp:cNvSpPr/>
      </dsp:nvSpPr>
      <dsp:spPr>
        <a:xfrm>
          <a:off x="6962812" y="1841159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985B4-3B22-419C-AEE3-2932D36E5980}">
      <dsp:nvSpPr>
        <dsp:cNvPr id="0" name=""/>
        <dsp:cNvSpPr/>
      </dsp:nvSpPr>
      <dsp:spPr>
        <a:xfrm>
          <a:off x="7089390" y="1961408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FF0000"/>
              </a:solidFill>
            </a:rPr>
            <a:t>Female</a:t>
          </a:r>
          <a:endParaRPr lang="en-US" sz="1600" kern="1200" dirty="0"/>
        </a:p>
      </dsp:txBody>
      <dsp:txXfrm>
        <a:off x="7110578" y="1982596"/>
        <a:ext cx="1096828" cy="6810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AF5A2-94EF-4765-A5FC-27EC9F4AF11E}">
      <dsp:nvSpPr>
        <dsp:cNvPr id="0" name=""/>
        <dsp:cNvSpPr/>
      </dsp:nvSpPr>
      <dsp:spPr>
        <a:xfrm>
          <a:off x="4051510" y="2037197"/>
          <a:ext cx="3480903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3480903" y="225784"/>
              </a:lnTo>
              <a:lnTo>
                <a:pt x="3480903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33F45-9F23-4485-B7AF-8374707206EE}">
      <dsp:nvSpPr>
        <dsp:cNvPr id="0" name=""/>
        <dsp:cNvSpPr/>
      </dsp:nvSpPr>
      <dsp:spPr>
        <a:xfrm>
          <a:off x="4051510" y="2037197"/>
          <a:ext cx="2088542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2088542" y="225784"/>
              </a:lnTo>
              <a:lnTo>
                <a:pt x="2088542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5F78B-EB76-41A8-BD27-E886AF63132A}">
      <dsp:nvSpPr>
        <dsp:cNvPr id="0" name=""/>
        <dsp:cNvSpPr/>
      </dsp:nvSpPr>
      <dsp:spPr>
        <a:xfrm>
          <a:off x="4051510" y="2037197"/>
          <a:ext cx="696180" cy="3313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5784"/>
              </a:lnTo>
              <a:lnTo>
                <a:pt x="696180" y="225784"/>
              </a:lnTo>
              <a:lnTo>
                <a:pt x="69618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27B585-CB94-490F-9C60-83F6A396B637}">
      <dsp:nvSpPr>
        <dsp:cNvPr id="0" name=""/>
        <dsp:cNvSpPr/>
      </dsp:nvSpPr>
      <dsp:spPr>
        <a:xfrm>
          <a:off x="3355330" y="2037197"/>
          <a:ext cx="696180" cy="331318"/>
        </a:xfrm>
        <a:custGeom>
          <a:avLst/>
          <a:gdLst/>
          <a:ahLst/>
          <a:cxnLst/>
          <a:rect l="0" t="0" r="0" b="0"/>
          <a:pathLst>
            <a:path>
              <a:moveTo>
                <a:pt x="696180" y="0"/>
              </a:moveTo>
              <a:lnTo>
                <a:pt x="696180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9D095-A5DB-480A-96C3-4C24CD5E1543}">
      <dsp:nvSpPr>
        <dsp:cNvPr id="0" name=""/>
        <dsp:cNvSpPr/>
      </dsp:nvSpPr>
      <dsp:spPr>
        <a:xfrm>
          <a:off x="1962968" y="2037197"/>
          <a:ext cx="2088542" cy="331318"/>
        </a:xfrm>
        <a:custGeom>
          <a:avLst/>
          <a:gdLst/>
          <a:ahLst/>
          <a:cxnLst/>
          <a:rect l="0" t="0" r="0" b="0"/>
          <a:pathLst>
            <a:path>
              <a:moveTo>
                <a:pt x="2088542" y="0"/>
              </a:moveTo>
              <a:lnTo>
                <a:pt x="2088542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72D969-C20F-495B-B5BF-2829AEE64B07}">
      <dsp:nvSpPr>
        <dsp:cNvPr id="0" name=""/>
        <dsp:cNvSpPr/>
      </dsp:nvSpPr>
      <dsp:spPr>
        <a:xfrm>
          <a:off x="570607" y="2037197"/>
          <a:ext cx="3480903" cy="331318"/>
        </a:xfrm>
        <a:custGeom>
          <a:avLst/>
          <a:gdLst/>
          <a:ahLst/>
          <a:cxnLst/>
          <a:rect l="0" t="0" r="0" b="0"/>
          <a:pathLst>
            <a:path>
              <a:moveTo>
                <a:pt x="3480903" y="0"/>
              </a:moveTo>
              <a:lnTo>
                <a:pt x="3480903" y="225784"/>
              </a:lnTo>
              <a:lnTo>
                <a:pt x="0" y="225784"/>
              </a:lnTo>
              <a:lnTo>
                <a:pt x="0" y="3313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49C1DF-838F-4F75-AB4E-98B3BBFD437F}">
      <dsp:nvSpPr>
        <dsp:cNvPr id="0" name=""/>
        <dsp:cNvSpPr/>
      </dsp:nvSpPr>
      <dsp:spPr>
        <a:xfrm>
          <a:off x="3481908" y="1313802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EE472-D74F-4ECC-BB75-7C17FF2DC71F}">
      <dsp:nvSpPr>
        <dsp:cNvPr id="0" name=""/>
        <dsp:cNvSpPr/>
      </dsp:nvSpPr>
      <dsp:spPr>
        <a:xfrm>
          <a:off x="3608486" y="1434051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Christ</a:t>
          </a:r>
          <a:endParaRPr lang="en-US" sz="2400" kern="1200" dirty="0"/>
        </a:p>
      </dsp:txBody>
      <dsp:txXfrm>
        <a:off x="3629674" y="1455239"/>
        <a:ext cx="1096828" cy="681019"/>
      </dsp:txXfrm>
    </dsp:sp>
    <dsp:sp modelId="{9F80C727-832E-4ADA-B9F2-ACA27FB5A26D}">
      <dsp:nvSpPr>
        <dsp:cNvPr id="0" name=""/>
        <dsp:cNvSpPr/>
      </dsp:nvSpPr>
      <dsp:spPr>
        <a:xfrm>
          <a:off x="1004" y="236851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79369E-AFAE-4E76-9099-75C4A32FD356}">
      <dsp:nvSpPr>
        <dsp:cNvPr id="0" name=""/>
        <dsp:cNvSpPr/>
      </dsp:nvSpPr>
      <dsp:spPr>
        <a:xfrm>
          <a:off x="127582" y="2488765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Jew</a:t>
          </a:r>
          <a:endParaRPr lang="en-US" sz="2400" kern="1200" dirty="0"/>
        </a:p>
      </dsp:txBody>
      <dsp:txXfrm>
        <a:off x="148770" y="2509953"/>
        <a:ext cx="1096828" cy="681019"/>
      </dsp:txXfrm>
    </dsp:sp>
    <dsp:sp modelId="{4F19EC8F-D749-43E3-9E45-5EAEBA973363}">
      <dsp:nvSpPr>
        <dsp:cNvPr id="0" name=""/>
        <dsp:cNvSpPr/>
      </dsp:nvSpPr>
      <dsp:spPr>
        <a:xfrm>
          <a:off x="1393366" y="236851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4D555-C85E-483A-B817-F0EFD829D521}">
      <dsp:nvSpPr>
        <dsp:cNvPr id="0" name=""/>
        <dsp:cNvSpPr/>
      </dsp:nvSpPr>
      <dsp:spPr>
        <a:xfrm>
          <a:off x="1519944" y="2488765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Greek</a:t>
          </a:r>
          <a:endParaRPr lang="en-US" sz="2400" kern="1200" dirty="0"/>
        </a:p>
      </dsp:txBody>
      <dsp:txXfrm>
        <a:off x="1541132" y="2509953"/>
        <a:ext cx="1096828" cy="681019"/>
      </dsp:txXfrm>
    </dsp:sp>
    <dsp:sp modelId="{4A555644-7E36-4FC1-BBF2-2A9F7A2B443E}">
      <dsp:nvSpPr>
        <dsp:cNvPr id="0" name=""/>
        <dsp:cNvSpPr/>
      </dsp:nvSpPr>
      <dsp:spPr>
        <a:xfrm>
          <a:off x="2785727" y="236851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C3C23-4A1A-499B-B698-AAFD28DCD145}">
      <dsp:nvSpPr>
        <dsp:cNvPr id="0" name=""/>
        <dsp:cNvSpPr/>
      </dsp:nvSpPr>
      <dsp:spPr>
        <a:xfrm>
          <a:off x="2912305" y="2488765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Bond</a:t>
          </a:r>
          <a:endParaRPr lang="en-US" sz="2400" kern="1200" dirty="0"/>
        </a:p>
      </dsp:txBody>
      <dsp:txXfrm>
        <a:off x="2933493" y="2509953"/>
        <a:ext cx="1096828" cy="681019"/>
      </dsp:txXfrm>
    </dsp:sp>
    <dsp:sp modelId="{F903492A-9FED-4B7B-A351-58BC615814D2}">
      <dsp:nvSpPr>
        <dsp:cNvPr id="0" name=""/>
        <dsp:cNvSpPr/>
      </dsp:nvSpPr>
      <dsp:spPr>
        <a:xfrm>
          <a:off x="4178089" y="236851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738F9-49EE-4C18-AB20-6DA1D4790D03}">
      <dsp:nvSpPr>
        <dsp:cNvPr id="0" name=""/>
        <dsp:cNvSpPr/>
      </dsp:nvSpPr>
      <dsp:spPr>
        <a:xfrm>
          <a:off x="4304667" y="2488765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Free</a:t>
          </a:r>
          <a:endParaRPr lang="en-US" sz="2400" kern="1200" dirty="0"/>
        </a:p>
      </dsp:txBody>
      <dsp:txXfrm>
        <a:off x="4325855" y="2509953"/>
        <a:ext cx="1096828" cy="681019"/>
      </dsp:txXfrm>
    </dsp:sp>
    <dsp:sp modelId="{0D350F34-BC2A-4B51-9A71-98E56F5C9671}">
      <dsp:nvSpPr>
        <dsp:cNvPr id="0" name=""/>
        <dsp:cNvSpPr/>
      </dsp:nvSpPr>
      <dsp:spPr>
        <a:xfrm>
          <a:off x="5570450" y="236851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64D747-9FFD-4558-90EF-9181E06B8739}">
      <dsp:nvSpPr>
        <dsp:cNvPr id="0" name=""/>
        <dsp:cNvSpPr/>
      </dsp:nvSpPr>
      <dsp:spPr>
        <a:xfrm>
          <a:off x="5697029" y="2488765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Male</a:t>
          </a:r>
        </a:p>
      </dsp:txBody>
      <dsp:txXfrm>
        <a:off x="5718217" y="2509953"/>
        <a:ext cx="1096828" cy="681019"/>
      </dsp:txXfrm>
    </dsp:sp>
    <dsp:sp modelId="{9CBB25AA-1421-4AFF-98F3-9FD924D9E5B5}">
      <dsp:nvSpPr>
        <dsp:cNvPr id="0" name=""/>
        <dsp:cNvSpPr/>
      </dsp:nvSpPr>
      <dsp:spPr>
        <a:xfrm>
          <a:off x="6962812" y="236851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3CDAF-4CF6-4F70-BDF3-D23D7C4AFF36}">
      <dsp:nvSpPr>
        <dsp:cNvPr id="0" name=""/>
        <dsp:cNvSpPr/>
      </dsp:nvSpPr>
      <dsp:spPr>
        <a:xfrm>
          <a:off x="7089390" y="2488765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smtClean="0"/>
            <a:t>Female </a:t>
          </a:r>
          <a:endParaRPr lang="en-US" sz="2400" kern="1200" dirty="0" smtClean="0"/>
        </a:p>
      </dsp:txBody>
      <dsp:txXfrm>
        <a:off x="7110578" y="2509953"/>
        <a:ext cx="1096828" cy="6810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267F0F-77CF-4B1C-9966-349811D75FF9}">
      <dsp:nvSpPr>
        <dsp:cNvPr id="0" name=""/>
        <dsp:cNvSpPr/>
      </dsp:nvSpPr>
      <dsp:spPr>
        <a:xfrm>
          <a:off x="3906104" y="1724683"/>
          <a:ext cx="91440" cy="789923"/>
        </a:xfrm>
        <a:custGeom>
          <a:avLst/>
          <a:gdLst/>
          <a:ahLst/>
          <a:cxnLst/>
          <a:rect l="0" t="0" r="0" b="0"/>
          <a:pathLst>
            <a:path>
              <a:moveTo>
                <a:pt x="57806" y="0"/>
              </a:moveTo>
              <a:lnTo>
                <a:pt x="57806" y="538315"/>
              </a:lnTo>
              <a:lnTo>
                <a:pt x="45720" y="538315"/>
              </a:lnTo>
              <a:lnTo>
                <a:pt x="45720" y="7899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C3373-9C9A-4765-B760-DEC8454065FE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8CE22-E3D2-47B4-8B27-055DBED8A7E8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Head</a:t>
          </a:r>
          <a:endParaRPr lang="en-US" sz="4400" kern="1200" dirty="0"/>
        </a:p>
      </dsp:txBody>
      <dsp:txXfrm>
        <a:off x="2958198" y="337221"/>
        <a:ext cx="2614981" cy="1623637"/>
      </dsp:txXfrm>
    </dsp:sp>
    <dsp:sp modelId="{817CA3BD-6EDD-4BE9-B059-BEC291E04388}">
      <dsp:nvSpPr>
        <dsp:cNvPr id="0" name=""/>
        <dsp:cNvSpPr/>
      </dsp:nvSpPr>
      <dsp:spPr>
        <a:xfrm>
          <a:off x="2593819" y="251460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3FE68-FBFB-4CD5-B367-2A3C86A7D268}">
      <dsp:nvSpPr>
        <dsp:cNvPr id="0" name=""/>
        <dsp:cNvSpPr/>
      </dsp:nvSpPr>
      <dsp:spPr>
        <a:xfrm>
          <a:off x="2895598" y="280129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Subject(s)</a:t>
          </a:r>
          <a:endParaRPr lang="en-US" sz="4400" kern="1200" dirty="0"/>
        </a:p>
      </dsp:txBody>
      <dsp:txXfrm>
        <a:off x="2946112" y="2851811"/>
        <a:ext cx="2614981" cy="162363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1E159-EAEF-4354-92CF-AA61B54B1E4A}">
      <dsp:nvSpPr>
        <dsp:cNvPr id="0" name=""/>
        <dsp:cNvSpPr/>
      </dsp:nvSpPr>
      <dsp:spPr>
        <a:xfrm>
          <a:off x="3963910" y="1724683"/>
          <a:ext cx="1713071" cy="730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952"/>
              </a:lnTo>
              <a:lnTo>
                <a:pt x="1713071" y="478952"/>
              </a:lnTo>
              <a:lnTo>
                <a:pt x="1713071" y="7305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67F0F-77CF-4B1C-9966-349811D75FF9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C3373-9C9A-4765-B760-DEC8454065FE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8CE22-E3D2-47B4-8B27-055DBED8A7E8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Head</a:t>
          </a:r>
          <a:endParaRPr lang="en-US" sz="3600" kern="1200" dirty="0"/>
        </a:p>
      </dsp:txBody>
      <dsp:txXfrm>
        <a:off x="2958198" y="337221"/>
        <a:ext cx="2614981" cy="1623637"/>
      </dsp:txXfrm>
    </dsp:sp>
    <dsp:sp modelId="{817CA3BD-6EDD-4BE9-B059-BEC291E04388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3FE68-FBFB-4CD5-B367-2A3C86A7D268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Party #1</a:t>
          </a:r>
          <a:endParaRPr lang="en-US" sz="3600" kern="1200" dirty="0"/>
        </a:p>
      </dsp:txBody>
      <dsp:txXfrm>
        <a:off x="1298415" y="2851793"/>
        <a:ext cx="2614981" cy="1623637"/>
      </dsp:txXfrm>
    </dsp:sp>
    <dsp:sp modelId="{7784C3D4-9E3D-4F1B-A803-43170132A83A}">
      <dsp:nvSpPr>
        <dsp:cNvPr id="0" name=""/>
        <dsp:cNvSpPr/>
      </dsp:nvSpPr>
      <dsp:spPr>
        <a:xfrm>
          <a:off x="4318977" y="2455243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71263-6B79-426C-BCA2-98FC5F982996}">
      <dsp:nvSpPr>
        <dsp:cNvPr id="0" name=""/>
        <dsp:cNvSpPr/>
      </dsp:nvSpPr>
      <dsp:spPr>
        <a:xfrm>
          <a:off x="4620756" y="2741933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Party</a:t>
          </a:r>
          <a:r>
            <a:rPr lang="en-US" sz="2800" kern="1200" dirty="0" smtClean="0"/>
            <a:t> #2</a:t>
          </a:r>
          <a:endParaRPr lang="en-US" sz="2800" kern="1200" dirty="0"/>
        </a:p>
      </dsp:txBody>
      <dsp:txXfrm>
        <a:off x="4671270" y="2792447"/>
        <a:ext cx="2614981" cy="162363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1E159-EAEF-4354-92CF-AA61B54B1E4A}">
      <dsp:nvSpPr>
        <dsp:cNvPr id="0" name=""/>
        <dsp:cNvSpPr/>
      </dsp:nvSpPr>
      <dsp:spPr>
        <a:xfrm>
          <a:off x="3963910" y="1724683"/>
          <a:ext cx="1710681" cy="789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315"/>
              </a:lnTo>
              <a:lnTo>
                <a:pt x="1710681" y="538315"/>
              </a:lnTo>
              <a:lnTo>
                <a:pt x="1710681" y="7899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267F0F-77CF-4B1C-9966-349811D75FF9}">
      <dsp:nvSpPr>
        <dsp:cNvPr id="0" name=""/>
        <dsp:cNvSpPr/>
      </dsp:nvSpPr>
      <dsp:spPr>
        <a:xfrm>
          <a:off x="2304127" y="1724683"/>
          <a:ext cx="1659783" cy="789905"/>
        </a:xfrm>
        <a:custGeom>
          <a:avLst/>
          <a:gdLst/>
          <a:ahLst/>
          <a:cxnLst/>
          <a:rect l="0" t="0" r="0" b="0"/>
          <a:pathLst>
            <a:path>
              <a:moveTo>
                <a:pt x="1659783" y="0"/>
              </a:moveTo>
              <a:lnTo>
                <a:pt x="1659783" y="538297"/>
              </a:lnTo>
              <a:lnTo>
                <a:pt x="0" y="538297"/>
              </a:lnTo>
              <a:lnTo>
                <a:pt x="0" y="7899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C3373-9C9A-4765-B760-DEC8454065FE}">
      <dsp:nvSpPr>
        <dsp:cNvPr id="0" name=""/>
        <dsp:cNvSpPr/>
      </dsp:nvSpPr>
      <dsp:spPr>
        <a:xfrm>
          <a:off x="2605906" y="1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E8CE22-E3D2-47B4-8B27-055DBED8A7E8}">
      <dsp:nvSpPr>
        <dsp:cNvPr id="0" name=""/>
        <dsp:cNvSpPr/>
      </dsp:nvSpPr>
      <dsp:spPr>
        <a:xfrm>
          <a:off x="2907684" y="28670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Christ</a:t>
          </a:r>
          <a:endParaRPr lang="en-US" sz="3600" kern="1200" dirty="0"/>
        </a:p>
      </dsp:txBody>
      <dsp:txXfrm>
        <a:off x="2958198" y="337221"/>
        <a:ext cx="2614981" cy="1623637"/>
      </dsp:txXfrm>
    </dsp:sp>
    <dsp:sp modelId="{817CA3BD-6EDD-4BE9-B059-BEC291E04388}">
      <dsp:nvSpPr>
        <dsp:cNvPr id="0" name=""/>
        <dsp:cNvSpPr/>
      </dsp:nvSpPr>
      <dsp:spPr>
        <a:xfrm>
          <a:off x="946122" y="2514589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F3FE68-FBFB-4CD5-B367-2A3C86A7D268}">
      <dsp:nvSpPr>
        <dsp:cNvPr id="0" name=""/>
        <dsp:cNvSpPr/>
      </dsp:nvSpPr>
      <dsp:spPr>
        <a:xfrm>
          <a:off x="1247901" y="2801279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Government</a:t>
          </a:r>
          <a:endParaRPr lang="en-US" sz="3600" kern="1200" dirty="0"/>
        </a:p>
      </dsp:txBody>
      <dsp:txXfrm>
        <a:off x="1298415" y="2851793"/>
        <a:ext cx="2614981" cy="1623637"/>
      </dsp:txXfrm>
    </dsp:sp>
    <dsp:sp modelId="{7784C3D4-9E3D-4F1B-A803-43170132A83A}">
      <dsp:nvSpPr>
        <dsp:cNvPr id="0" name=""/>
        <dsp:cNvSpPr/>
      </dsp:nvSpPr>
      <dsp:spPr>
        <a:xfrm>
          <a:off x="4316587" y="2514607"/>
          <a:ext cx="2716009" cy="17246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E71263-6B79-426C-BCA2-98FC5F982996}">
      <dsp:nvSpPr>
        <dsp:cNvPr id="0" name=""/>
        <dsp:cNvSpPr/>
      </dsp:nvSpPr>
      <dsp:spPr>
        <a:xfrm>
          <a:off x="4618366" y="2801297"/>
          <a:ext cx="2716009" cy="17246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Citizens</a:t>
          </a:r>
          <a:endParaRPr lang="en-US" sz="3600" kern="1200" dirty="0"/>
        </a:p>
      </dsp:txBody>
      <dsp:txXfrm>
        <a:off x="4668880" y="2851811"/>
        <a:ext cx="2614981" cy="16236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9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1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4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4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9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6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04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5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6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2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4E204-16E2-4232-B248-E8F9690CB3F4}" type="datetimeFigureOut">
              <a:rPr lang="en-US" smtClean="0"/>
              <a:t>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95569-798D-4941-86C4-952DCA7F0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5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Biblical “ORG”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833587"/>
              </p:ext>
            </p:extLst>
          </p:nvPr>
        </p:nvGraphicFramePr>
        <p:xfrm>
          <a:off x="457200" y="1295401"/>
          <a:ext cx="8382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6227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Relationship—Parent /Child</a:t>
            </a:r>
            <a:br>
              <a:rPr lang="en-US" dirty="0" smtClean="0"/>
            </a:br>
            <a:r>
              <a:rPr lang="en-US" dirty="0" smtClean="0"/>
              <a:t>Eph 6:1-4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5993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>
            <a:off x="3955256" y="4853940"/>
            <a:ext cx="1433513" cy="3505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8134361">
            <a:off x="2678428" y="3691767"/>
            <a:ext cx="1777368" cy="23036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4169848">
            <a:off x="4804773" y="3704068"/>
            <a:ext cx="1781102" cy="22645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67113" y="6248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Acts 5:29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389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  <p:bldP spid="6" grpId="0" animBg="1"/>
      <p:bldP spid="7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Relationships—Elders/Church</a:t>
            </a:r>
            <a:br>
              <a:rPr lang="en-US" dirty="0" smtClean="0"/>
            </a:br>
            <a:r>
              <a:rPr lang="en-US" dirty="0" smtClean="0"/>
              <a:t>1 Tim 3:5 Heb 13:17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47077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>
            <a:off x="3976688" y="5065392"/>
            <a:ext cx="1600200" cy="3505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8134361">
            <a:off x="2716530" y="3747034"/>
            <a:ext cx="1777368" cy="23036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4169848">
            <a:off x="4804773" y="3704068"/>
            <a:ext cx="1781102" cy="22645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67113" y="6248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Acts 5:29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122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  <p:bldP spid="6" grpId="0" animBg="1"/>
      <p:bldP spid="7" grpId="0" animBg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Relationships—Employer/Employee</a:t>
            </a:r>
            <a:br>
              <a:rPr lang="en-US" dirty="0" smtClean="0"/>
            </a:br>
            <a:r>
              <a:rPr lang="en-US" dirty="0" smtClean="0"/>
              <a:t>Col 4:1  1Tim 5:18  Luke 10:7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52270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>
            <a:off x="4176715" y="5029200"/>
            <a:ext cx="1157285" cy="3505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8134361">
            <a:off x="2716530" y="3747034"/>
            <a:ext cx="1777368" cy="23036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4169848">
            <a:off x="4804773" y="3704068"/>
            <a:ext cx="1781102" cy="22645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05214" y="6283969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Acts 5:29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442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  <p:bldP spid="6" grpId="0" animBg="1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8918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324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DC9B91-7FDD-4CF6-A46B-0E75FE8514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0484DC-9899-4549-A1BD-94AAAC633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525B21-7E39-4879-9C1D-2C8EAA97BA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507791-4E6A-4291-A11B-A1D7BDBF8B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430963-DEFD-4B72-B024-246E736018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BC748B-2210-4910-A718-348BD4044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5A361C-6B52-4E2E-8823-B37F674759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964ADD-5C4F-4555-BA40-39BE0B6170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603D79-01BA-4685-8D0A-2B7868795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E897EA-A255-48B6-9F4F-1A2F1D602B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548B2B0-A07B-400B-8EFF-5DB217CD6F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566E0F-DB08-46E1-AD2B-F0EED82CBB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9F6C35-10B0-4AE1-84B9-B2B32C0F44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5A922BB-C7D3-4905-836C-0421E23816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3CC1FF-9852-4C30-BCB1-C92294D035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8DF17D-5C80-4A67-BDAE-6450AD04EC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559E8D-49CA-4651-8682-4D81156CAC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3B2D92-080B-454C-ABDE-AD150EF2CD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9F7DC7-4D67-4AE6-8E48-67A25718DE7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8267B8-2CEA-452F-8A41-4D3E46E435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A5C9CF-8D04-4282-AB2F-574728999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3B120A-1D7A-4547-B1F0-ADDE7CBC2D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DBE5CC-A15E-4639-AEF2-2782F3DF95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Father and Son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6113092"/>
              </p:ext>
            </p:extLst>
          </p:nvPr>
        </p:nvGraphicFramePr>
        <p:xfrm>
          <a:off x="533400" y="1828800"/>
          <a:ext cx="83820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48462" y="4343400"/>
            <a:ext cx="1905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Matt 7:15</a:t>
            </a:r>
          </a:p>
          <a:p>
            <a:r>
              <a:rPr lang="en-US" sz="2400" dirty="0" smtClean="0"/>
              <a:t>John 14:6</a:t>
            </a:r>
          </a:p>
          <a:p>
            <a:r>
              <a:rPr lang="en-US" sz="2400" dirty="0" smtClean="0"/>
              <a:t>Matt 28:18</a:t>
            </a:r>
          </a:p>
          <a:p>
            <a:r>
              <a:rPr lang="en-US" sz="2400" dirty="0" smtClean="0"/>
              <a:t>Heb 1:1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01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DC9B91-7FDD-4CF6-A46B-0E75FE8514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0484DC-9899-4549-A1BD-94AAAC6330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6FA09-649B-46C3-AEFC-117AF33D16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5E6F106-31C6-49EA-A4A6-873C5008A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900D0C-80CE-4122-8F0D-BC5982B8E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of Christ</a:t>
            </a:r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4193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875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AAD470B-2865-460E-927B-A2F66A92D6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FD075CB-EB3F-4D9C-AEE5-40370B6C9B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B7B2DAD-D533-4BAE-8BB0-C620225AFD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8E5BF1F-817E-4B01-BBF3-18F887BCC5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F6ACBD-F7A8-4492-9FFE-9AD6787868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4090F5-1725-446E-AF86-13232E9CFE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E8E08B6-8021-4DEA-A120-D88279C832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06B10B7-1C71-492A-88E7-E7845716C3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F69C76-3D32-4E57-8CE5-D295574F9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54F283-C436-48BC-92A9-4B9130BB9A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D40D73-A76C-4B8C-9F36-3E72A2AEE7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“Church Expanded”</a:t>
            </a:r>
            <a:br>
              <a:rPr lang="en-US" dirty="0" smtClean="0"/>
            </a:br>
            <a:r>
              <a:rPr lang="en-US" dirty="0" smtClean="0"/>
              <a:t>Galatians 3:28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3982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38800" y="171838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Mark 16:15-16</a:t>
            </a:r>
          </a:p>
          <a:p>
            <a:r>
              <a:rPr lang="en-US" sz="2400" dirty="0" smtClean="0"/>
              <a:t>Acts 2:47</a:t>
            </a:r>
          </a:p>
          <a:p>
            <a:r>
              <a:rPr lang="en-US" sz="2400" dirty="0" smtClean="0"/>
              <a:t>2 Tim 3:16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7212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FEA00D-7A96-467C-983B-56B2375544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6F0E5B-6D44-42A7-A8E3-03554D7F71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E53650-A08E-4F80-B36B-6AFE49A306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36090D-B609-42A8-AACE-9A0AF04AAF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08B709-FD1A-4ABF-A4D7-61B8729677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C95C40-2D45-4E1A-B780-A6711F0FD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7F8D92-6157-4E6F-9CC7-8E976ADDDD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0331D8-7F73-4BD4-A045-50B3500A95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3B5536F-F326-408A-B047-387695992D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00C23C-9D3E-4BEF-96CB-876565ACD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231930-C629-43CD-B855-5766F8649A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F67B41-F0C7-4738-B626-0534143CF2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4DD4E7-7178-4496-A558-D3308B84D0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A90864C-52F6-444A-A6F9-1FBBB916D3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17F148-13AC-4786-BF6F-B3BECC505C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DE45AB-81DE-4115-AF6B-99FC5463AF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E6F62E-A83E-4275-BA5C-9F10964716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D50E16-80EE-4F09-B789-5564AD22E2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2D4724-2BA6-4D13-AEB8-B11E740447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87FE028-4FD0-4DB5-A9AF-AE7C9F5872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A2F98D-A91D-4B0D-BB7A-A97F7B450D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CD9CF0-0885-407C-9B21-516DA96554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40985B4-3B22-419C-AEE3-2932D36E59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“Composition of the Church”</a:t>
            </a:r>
            <a:br>
              <a:rPr lang="en-US" dirty="0" smtClean="0"/>
            </a:br>
            <a:r>
              <a:rPr lang="en-US" dirty="0" smtClean="0"/>
              <a:t>Galatians 3:28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9699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160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“Dash”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28294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629400" y="2209800"/>
            <a:ext cx="15360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 Peter 1:3</a:t>
            </a:r>
          </a:p>
          <a:p>
            <a:r>
              <a:rPr lang="en-US" sz="2400" dirty="0" smtClean="0"/>
              <a:t>2 Tim 3:16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798549" y="4598342"/>
            <a:ext cx="18156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Deut 4:2</a:t>
            </a:r>
          </a:p>
          <a:p>
            <a:r>
              <a:rPr lang="en-US" sz="2400" dirty="0" smtClean="0"/>
              <a:t>Col 3:17</a:t>
            </a:r>
          </a:p>
          <a:p>
            <a:r>
              <a:rPr lang="en-US" sz="2400" dirty="0" smtClean="0"/>
              <a:t>Matt 7:21-23</a:t>
            </a:r>
          </a:p>
        </p:txBody>
      </p:sp>
    </p:spTree>
    <p:extLst>
      <p:ext uri="{BB962C8B-B14F-4D97-AF65-F5344CB8AC3E}">
        <p14:creationId xmlns:p14="http://schemas.microsoft.com/office/powerpoint/2010/main" val="82422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AC3373-9C9A-4765-B760-DEC8454065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E8CE22-E3D2-47B4-8B27-055DBED8A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267F0F-77CF-4B1C-9966-349811D75F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7CA3BD-6EDD-4BE9-B059-BEC291E043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8F3FE68-FBFB-4CD5-B367-2A3C86A7D2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3" grpId="0" build="p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Triangle Model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8955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>
            <a:off x="4131471" y="5029200"/>
            <a:ext cx="1157285" cy="3505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8126770">
            <a:off x="2961565" y="3757639"/>
            <a:ext cx="1777368" cy="215486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4251559">
            <a:off x="4761084" y="3781190"/>
            <a:ext cx="1781102" cy="22645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5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Relationship--Governments</a:t>
            </a:r>
            <a:br>
              <a:rPr lang="en-US" dirty="0" smtClean="0"/>
            </a:br>
            <a:r>
              <a:rPr lang="en-US" dirty="0" smtClean="0"/>
              <a:t>Romans 13:1ff, Titus 3:1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2602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>
            <a:off x="4419600" y="5029200"/>
            <a:ext cx="1157285" cy="3505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8134361">
            <a:off x="2822937" y="3775092"/>
            <a:ext cx="1881313" cy="190219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4533014">
            <a:off x="4933360" y="3689780"/>
            <a:ext cx="1781102" cy="22645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605214" y="6283969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Acts 5:29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61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  <p:bldP spid="6" grpId="0" animBg="1"/>
      <p:bldP spid="7" grpId="0" animBg="1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Relationship--Marriage</a:t>
            </a:r>
            <a:br>
              <a:rPr lang="en-US" dirty="0" smtClean="0"/>
            </a:br>
            <a:r>
              <a:rPr lang="en-US" dirty="0" smtClean="0"/>
              <a:t>Gen 3:16 Eph 5:23 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68225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>
            <a:off x="3962400" y="5029200"/>
            <a:ext cx="1600200" cy="35051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 rot="18134361">
            <a:off x="2716530" y="3747034"/>
            <a:ext cx="1777368" cy="23036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14169848">
            <a:off x="4804773" y="3704068"/>
            <a:ext cx="1781102" cy="226458"/>
          </a:xfrm>
          <a:prstGeom prst="lef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67113" y="6248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Acts 5:29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430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 animBg="1"/>
      <p:bldP spid="6" grpId="0" animBg="1"/>
      <p:bldP spid="7" grpId="0" animBg="1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163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Biblical “ORG” Chart</vt:lpstr>
      <vt:lpstr>Father and Son</vt:lpstr>
      <vt:lpstr>Domain of Christ</vt:lpstr>
      <vt:lpstr>“Church Expanded” Galatians 3:28</vt:lpstr>
      <vt:lpstr>“Composition of the Church” Galatians 3:28</vt:lpstr>
      <vt:lpstr>THE “Dash” </vt:lpstr>
      <vt:lpstr>The Triangle Model </vt:lpstr>
      <vt:lpstr>Relationship--Governments Romans 13:1ff, Titus 3:1</vt:lpstr>
      <vt:lpstr>Relationship--Marriage Gen 3:16 Eph 5:23 </vt:lpstr>
      <vt:lpstr>Relationship—Parent /Child Eph 6:1-4</vt:lpstr>
      <vt:lpstr>Relationships—Elders/Church 1 Tim 3:5 Heb 13:17</vt:lpstr>
      <vt:lpstr>Relationships—Employer/Employee Col 4:1  1Tim 5:18  Luke 10:7</vt:lpstr>
      <vt:lpstr>Summary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</dc:creator>
  <cp:lastModifiedBy>Guest</cp:lastModifiedBy>
  <cp:revision>37</cp:revision>
  <dcterms:created xsi:type="dcterms:W3CDTF">2013-11-26T17:25:32Z</dcterms:created>
  <dcterms:modified xsi:type="dcterms:W3CDTF">2014-01-11T02:52:48Z</dcterms:modified>
</cp:coreProperties>
</file>