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2" r:id="rId6"/>
    <p:sldId id="265" r:id="rId7"/>
    <p:sldId id="266" r:id="rId8"/>
    <p:sldId id="270" r:id="rId9"/>
    <p:sldId id="268" r:id="rId10"/>
    <p:sldId id="271" r:id="rId11"/>
    <p:sldId id="272" r:id="rId12"/>
    <p:sldId id="273" r:id="rId13"/>
    <p:sldId id="274" r:id="rId14"/>
    <p:sldId id="279" r:id="rId15"/>
    <p:sldId id="275" r:id="rId16"/>
    <p:sldId id="276" r:id="rId17"/>
    <p:sldId id="278" r:id="rId18"/>
    <p:sldId id="277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3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537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4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03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47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2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64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2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2FB54-C675-43CB-9F9A-16DCD79E92F4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8ED81-D9A8-4DF4-BF74-EFE7FC82B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8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www.mobiles24.com/static/previews/downloads/default/326/P-549548-6tv1XbrxlW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635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Psalm 119</a:t>
            </a:r>
            <a:endParaRPr lang="en-US" sz="72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63500" dir="2700000" algn="tl">
                  <a:srgbClr val="000000">
                    <a:alpha val="43137"/>
                  </a:srgbClr>
                </a:outerShdw>
              </a:effectLst>
              <a:latin typeface="Britannic Bold" panose="020B0903060703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i="1" dirty="0" smtClean="0">
                <a:solidFill>
                  <a:schemeClr val="tx1"/>
                </a:solidFill>
              </a:rPr>
              <a:t>The Joy of God’s Word</a:t>
            </a:r>
            <a:endParaRPr lang="en-US" sz="4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58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3. Provides Strength, Comfort, and Peace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Comfort</a:t>
            </a:r>
          </a:p>
          <a:p>
            <a:pPr marL="0" indent="0" algn="ctr">
              <a:buNone/>
            </a:pPr>
            <a:endParaRPr lang="en-US" sz="1000" b="1" i="1" dirty="0" smtClean="0"/>
          </a:p>
          <a:p>
            <a:pPr marL="0" indent="0">
              <a:buNone/>
            </a:pPr>
            <a:r>
              <a:rPr lang="en-US" b="1" i="1" dirty="0" smtClean="0"/>
              <a:t>“I </a:t>
            </a:r>
            <a:r>
              <a:rPr lang="en-US" b="1" i="1" dirty="0"/>
              <a:t>remembered Your judgments of old, O </a:t>
            </a:r>
            <a:r>
              <a:rPr lang="en-US" b="1" i="1" dirty="0" smtClean="0"/>
              <a:t>Lord, and </a:t>
            </a:r>
            <a:r>
              <a:rPr lang="en-US" b="1" i="1" dirty="0"/>
              <a:t>have comforted </a:t>
            </a:r>
            <a:r>
              <a:rPr lang="en-US" b="1" i="1" dirty="0" smtClean="0"/>
              <a:t>myself” </a:t>
            </a:r>
            <a:r>
              <a:rPr lang="en-US" b="1" dirty="0" smtClean="0"/>
              <a:t>(v. 52).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i="1" dirty="0" smtClean="0"/>
              <a:t>“Trouble </a:t>
            </a:r>
            <a:r>
              <a:rPr lang="en-US" b="1" i="1" dirty="0"/>
              <a:t>and anguish have overtaken me</a:t>
            </a:r>
            <a:r>
              <a:rPr lang="en-US" b="1" i="1" dirty="0" smtClean="0"/>
              <a:t>, yet </a:t>
            </a:r>
            <a:r>
              <a:rPr lang="en-US" b="1" i="1" dirty="0"/>
              <a:t>Your commandments are my </a:t>
            </a:r>
            <a:r>
              <a:rPr lang="en-US" b="1" i="1" dirty="0" smtClean="0"/>
              <a:t>delights” </a:t>
            </a:r>
            <a:r>
              <a:rPr lang="en-US" b="1" dirty="0" smtClean="0"/>
              <a:t>(v. 143).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82579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3. Provides Strength, Comfort, and Peace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Peace</a:t>
            </a:r>
          </a:p>
          <a:p>
            <a:pPr marL="0" indent="0" algn="ctr">
              <a:buNone/>
            </a:pPr>
            <a:endParaRPr lang="en-US" sz="1000" b="1" i="1" dirty="0" smtClean="0"/>
          </a:p>
          <a:p>
            <a:pPr marL="0" indent="0">
              <a:buNone/>
            </a:pPr>
            <a:r>
              <a:rPr lang="en-US" b="1" i="1" dirty="0" smtClean="0"/>
              <a:t>“Great </a:t>
            </a:r>
            <a:r>
              <a:rPr lang="en-US" b="1" i="1" dirty="0"/>
              <a:t>peace have those who love Your </a:t>
            </a:r>
            <a:r>
              <a:rPr lang="en-US" b="1" i="1" dirty="0" smtClean="0"/>
              <a:t>law, and </a:t>
            </a:r>
            <a:r>
              <a:rPr lang="en-US" b="1" i="1" dirty="0"/>
              <a:t>nothing causes them to </a:t>
            </a:r>
            <a:r>
              <a:rPr lang="en-US" b="1" i="1" dirty="0" smtClean="0"/>
              <a:t>stumble” </a:t>
            </a:r>
            <a:r>
              <a:rPr lang="en-US" b="1" dirty="0" smtClean="0"/>
              <a:t>(v. 165).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1435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</a:rPr>
              <a:t>4. Gives Guidance and Enlightenment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“Your </a:t>
            </a:r>
            <a:r>
              <a:rPr lang="en-US" b="1" i="1" dirty="0"/>
              <a:t>word is a lamp to my </a:t>
            </a:r>
            <a:r>
              <a:rPr lang="en-US" b="1" i="1" dirty="0" smtClean="0"/>
              <a:t>feet and </a:t>
            </a:r>
            <a:r>
              <a:rPr lang="en-US" b="1" i="1" dirty="0"/>
              <a:t>a light to my </a:t>
            </a:r>
            <a:r>
              <a:rPr lang="en-US" b="1" i="1" dirty="0" smtClean="0"/>
              <a:t>path” </a:t>
            </a:r>
            <a:r>
              <a:rPr lang="en-US" b="1" dirty="0" smtClean="0"/>
              <a:t>(v. 105). </a:t>
            </a:r>
            <a:endParaRPr lang="en-US" b="1" dirty="0"/>
          </a:p>
          <a:p>
            <a:pPr marL="0" indent="0">
              <a:buNone/>
            </a:pPr>
            <a:endParaRPr lang="en-US" sz="800" b="1" i="1" dirty="0" smtClean="0"/>
          </a:p>
          <a:p>
            <a:pPr marL="0" indent="0">
              <a:buNone/>
            </a:pPr>
            <a:r>
              <a:rPr lang="en-US" b="1" i="1" dirty="0" smtClean="0"/>
              <a:t>“Direct </a:t>
            </a:r>
            <a:r>
              <a:rPr lang="en-US" b="1" i="1" dirty="0"/>
              <a:t>my steps by Your word</a:t>
            </a:r>
            <a:r>
              <a:rPr lang="en-US" b="1" i="1" dirty="0" smtClean="0"/>
              <a:t>, and </a:t>
            </a:r>
            <a:r>
              <a:rPr lang="en-US" b="1" i="1" dirty="0"/>
              <a:t>let no iniquity have dominion over </a:t>
            </a:r>
            <a:r>
              <a:rPr lang="en-US" b="1" i="1" dirty="0" smtClean="0"/>
              <a:t>me” </a:t>
            </a:r>
            <a:r>
              <a:rPr lang="en-US" b="1" dirty="0" smtClean="0"/>
              <a:t>(v. 133). 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i="1" dirty="0" smtClean="0"/>
              <a:t>“Teach </a:t>
            </a:r>
            <a:r>
              <a:rPr lang="en-US" b="1" i="1" dirty="0"/>
              <a:t>me good judgment and </a:t>
            </a:r>
            <a:r>
              <a:rPr lang="en-US" b="1" i="1" dirty="0" smtClean="0"/>
              <a:t>knowledge, for </a:t>
            </a:r>
            <a:r>
              <a:rPr lang="en-US" b="1" i="1" dirty="0"/>
              <a:t>I believe Your </a:t>
            </a:r>
            <a:r>
              <a:rPr lang="en-US" b="1" i="1" dirty="0" smtClean="0"/>
              <a:t>commandments” </a:t>
            </a:r>
            <a:r>
              <a:rPr lang="en-US" b="1" dirty="0" smtClean="0"/>
              <a:t>(v. 66). 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3722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</a:rPr>
              <a:t>4. Gives Guidance and Enlightenment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“Your </a:t>
            </a:r>
            <a:r>
              <a:rPr lang="en-US" b="1" i="1" dirty="0"/>
              <a:t>testimonies are wonderful</a:t>
            </a:r>
            <a:r>
              <a:rPr lang="en-US" b="1" i="1" dirty="0" smtClean="0"/>
              <a:t>; therefore </a:t>
            </a:r>
            <a:r>
              <a:rPr lang="en-US" b="1" i="1" dirty="0"/>
              <a:t>my soul keeps them. </a:t>
            </a:r>
            <a:r>
              <a:rPr lang="en-US" b="1" i="1" dirty="0" smtClean="0"/>
              <a:t>The </a:t>
            </a:r>
            <a:r>
              <a:rPr lang="en-US" b="1" i="1" dirty="0"/>
              <a:t>entrance of Your words gives light</a:t>
            </a:r>
            <a:r>
              <a:rPr lang="en-US" b="1" i="1" dirty="0" smtClean="0"/>
              <a:t>; it </a:t>
            </a:r>
            <a:r>
              <a:rPr lang="en-US" b="1" i="1" dirty="0"/>
              <a:t>gives understanding to the </a:t>
            </a:r>
            <a:r>
              <a:rPr lang="en-US" b="1" i="1" dirty="0" smtClean="0"/>
              <a:t>simple” </a:t>
            </a:r>
            <a:r>
              <a:rPr lang="en-US" b="1" dirty="0" smtClean="0"/>
              <a:t>(v. 129-130). </a:t>
            </a:r>
            <a:endParaRPr lang="en-US" b="1" dirty="0"/>
          </a:p>
          <a:p>
            <a:pPr marL="0" indent="0">
              <a:buNone/>
            </a:pPr>
            <a:endParaRPr lang="en-US" sz="800" b="1" i="1" dirty="0" smtClean="0"/>
          </a:p>
          <a:p>
            <a:pPr marL="0" indent="0">
              <a:buNone/>
            </a:pPr>
            <a:r>
              <a:rPr lang="en-US" b="1" i="1" dirty="0" smtClean="0"/>
              <a:t>“So </a:t>
            </a:r>
            <a:r>
              <a:rPr lang="en-US" b="1" i="1" dirty="0"/>
              <a:t>shall I have an answer for him who reproaches me</a:t>
            </a:r>
            <a:r>
              <a:rPr lang="en-US" b="1" i="1" dirty="0" smtClean="0"/>
              <a:t>, for </a:t>
            </a:r>
            <a:r>
              <a:rPr lang="en-US" b="1" i="1" dirty="0"/>
              <a:t>I trust in Your </a:t>
            </a:r>
            <a:r>
              <a:rPr lang="en-US" b="1" i="1" dirty="0" smtClean="0"/>
              <a:t>word” </a:t>
            </a:r>
            <a:r>
              <a:rPr lang="en-US" b="1" dirty="0" smtClean="0"/>
              <a:t>(v. 42). </a:t>
            </a:r>
          </a:p>
        </p:txBody>
      </p:sp>
    </p:spTree>
    <p:extLst>
      <p:ext uri="{BB962C8B-B14F-4D97-AF65-F5344CB8AC3E}">
        <p14:creationId xmlns:p14="http://schemas.microsoft.com/office/powerpoint/2010/main" val="69241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</a:rPr>
              <a:t>5. Provides “Advanced” Education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5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</a:rPr>
              <a:t>5. Provides “Advanced” Education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SzPct val="75000"/>
              <a:buFont typeface="+mj-lt"/>
              <a:buAutoNum type="arabicPeriod" startAt="98"/>
            </a:pPr>
            <a:r>
              <a:rPr lang="en-US" b="1" i="1" dirty="0" smtClean="0"/>
              <a:t>You</a:t>
            </a:r>
            <a:r>
              <a:rPr lang="en-US" b="1" i="1" dirty="0"/>
              <a:t>, through Your commandments, make me wiser than my enemies</a:t>
            </a:r>
            <a:r>
              <a:rPr lang="en-US" b="1" i="1" dirty="0" smtClean="0"/>
              <a:t>; for </a:t>
            </a:r>
            <a:r>
              <a:rPr lang="en-US" b="1" i="1" dirty="0"/>
              <a:t>they are ever with me. </a:t>
            </a:r>
          </a:p>
          <a:p>
            <a:pPr marL="514350" indent="-514350">
              <a:buSzPct val="75000"/>
              <a:buFont typeface="+mj-lt"/>
              <a:buAutoNum type="arabicPeriod" startAt="98"/>
            </a:pPr>
            <a:r>
              <a:rPr lang="en-US" b="1" i="1" dirty="0" smtClean="0"/>
              <a:t>I </a:t>
            </a:r>
            <a:r>
              <a:rPr lang="en-US" b="1" i="1" dirty="0"/>
              <a:t>have more understanding than all my teachers</a:t>
            </a:r>
            <a:r>
              <a:rPr lang="en-US" b="1" i="1" dirty="0" smtClean="0"/>
              <a:t>, for </a:t>
            </a:r>
            <a:r>
              <a:rPr lang="en-US" b="1" i="1" dirty="0"/>
              <a:t>Your testimonies are my meditation. </a:t>
            </a:r>
          </a:p>
          <a:p>
            <a:pPr marL="514350" indent="-514350">
              <a:buSzPct val="75000"/>
              <a:buFont typeface="+mj-lt"/>
              <a:buAutoNum type="arabicPeriod" startAt="98"/>
            </a:pPr>
            <a:r>
              <a:rPr lang="en-US" b="1" i="1" dirty="0" smtClean="0"/>
              <a:t> I </a:t>
            </a:r>
            <a:r>
              <a:rPr lang="en-US" b="1" i="1" dirty="0"/>
              <a:t>understand more than the ancients</a:t>
            </a:r>
            <a:r>
              <a:rPr lang="en-US" b="1" i="1" dirty="0" smtClean="0"/>
              <a:t>, because </a:t>
            </a:r>
            <a:r>
              <a:rPr lang="en-US" b="1" i="1" dirty="0"/>
              <a:t>I keep Your precepts. </a:t>
            </a:r>
          </a:p>
        </p:txBody>
      </p:sp>
    </p:spTree>
    <p:extLst>
      <p:ext uri="{BB962C8B-B14F-4D97-AF65-F5344CB8AC3E}">
        <p14:creationId xmlns:p14="http://schemas.microsoft.com/office/powerpoint/2010/main" val="13607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</a:rPr>
              <a:t>5. Provides “Advanced” Education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SzPct val="75000"/>
              <a:buFont typeface="+mj-lt"/>
              <a:buAutoNum type="arabicPeriod" startAt="98"/>
            </a:pPr>
            <a:r>
              <a:rPr lang="en-US" b="1" i="1" dirty="0" smtClean="0"/>
              <a:t>You</a:t>
            </a:r>
            <a:r>
              <a:rPr lang="en-US" b="1" i="1" dirty="0"/>
              <a:t>, through Your commandments, make me </a:t>
            </a:r>
            <a:r>
              <a:rPr lang="en-US" b="1" i="1" u="sng" dirty="0"/>
              <a:t>wiser than my enemies</a:t>
            </a:r>
            <a:r>
              <a:rPr lang="en-US" b="1" i="1" dirty="0" smtClean="0"/>
              <a:t>; for </a:t>
            </a:r>
            <a:r>
              <a:rPr lang="en-US" b="1" i="1" dirty="0"/>
              <a:t>they are ever with me. </a:t>
            </a:r>
          </a:p>
          <a:p>
            <a:pPr marL="514350" indent="-514350">
              <a:buSzPct val="75000"/>
              <a:buFont typeface="+mj-lt"/>
              <a:buAutoNum type="arabicPeriod" startAt="98"/>
            </a:pPr>
            <a:r>
              <a:rPr lang="en-US" b="1" i="1" dirty="0" smtClean="0"/>
              <a:t>I </a:t>
            </a:r>
            <a:r>
              <a:rPr lang="en-US" b="1" i="1" dirty="0"/>
              <a:t>have </a:t>
            </a:r>
            <a:r>
              <a:rPr lang="en-US" b="1" i="1" u="sng" dirty="0"/>
              <a:t>more understanding than all my teachers</a:t>
            </a:r>
            <a:r>
              <a:rPr lang="en-US" b="1" i="1" dirty="0" smtClean="0"/>
              <a:t>, for </a:t>
            </a:r>
            <a:r>
              <a:rPr lang="en-US" b="1" i="1" dirty="0"/>
              <a:t>Your testimonies are my meditation. </a:t>
            </a:r>
          </a:p>
          <a:p>
            <a:pPr marL="514350" indent="-514350">
              <a:buSzPct val="75000"/>
              <a:buFont typeface="+mj-lt"/>
              <a:buAutoNum type="arabicPeriod" startAt="98"/>
            </a:pPr>
            <a:r>
              <a:rPr lang="en-US" b="1" i="1" dirty="0" smtClean="0"/>
              <a:t> I </a:t>
            </a:r>
            <a:r>
              <a:rPr lang="en-US" b="1" i="1" u="sng" dirty="0"/>
              <a:t>understand more than the ancients</a:t>
            </a:r>
            <a:r>
              <a:rPr lang="en-US" b="1" i="1" dirty="0" smtClean="0"/>
              <a:t>, because </a:t>
            </a:r>
            <a:r>
              <a:rPr lang="en-US" b="1" i="1" dirty="0"/>
              <a:t>I keep Your precepts. </a:t>
            </a:r>
          </a:p>
        </p:txBody>
      </p:sp>
    </p:spTree>
    <p:extLst>
      <p:ext uri="{BB962C8B-B14F-4D97-AF65-F5344CB8AC3E}">
        <p14:creationId xmlns:p14="http://schemas.microsoft.com/office/powerpoint/2010/main" val="953107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chemeClr val="bg1"/>
                </a:solidFill>
              </a:rPr>
              <a:t>5. Provides “Advanced”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SzPct val="75000"/>
              <a:buFont typeface="+mj-lt"/>
              <a:buAutoNum type="arabicPeriod" startAt="98"/>
            </a:pPr>
            <a:r>
              <a:rPr lang="en-US" b="1" i="1" dirty="0" smtClean="0"/>
              <a:t>You</a:t>
            </a:r>
            <a:r>
              <a:rPr lang="en-US" b="1" i="1" dirty="0"/>
              <a:t>, through Your commandments, make me </a:t>
            </a:r>
            <a:r>
              <a:rPr lang="en-US" b="1" i="1" u="sng" dirty="0"/>
              <a:t>wiser than my enemies</a:t>
            </a:r>
            <a:r>
              <a:rPr lang="en-US" b="1" i="1" dirty="0" smtClean="0"/>
              <a:t>; for </a:t>
            </a:r>
            <a:r>
              <a:rPr lang="en-US" b="1" i="1" dirty="0"/>
              <a:t>they </a:t>
            </a:r>
            <a:r>
              <a:rPr lang="en-US" b="1" i="1" dirty="0">
                <a:solidFill>
                  <a:srgbClr val="FF0000"/>
                </a:solidFill>
              </a:rPr>
              <a:t>are ever with me</a:t>
            </a:r>
            <a:r>
              <a:rPr lang="en-US" b="1" i="1" dirty="0"/>
              <a:t>. </a:t>
            </a:r>
          </a:p>
          <a:p>
            <a:pPr marL="514350" indent="-514350">
              <a:buSzPct val="75000"/>
              <a:buFont typeface="+mj-lt"/>
              <a:buAutoNum type="arabicPeriod" startAt="98"/>
            </a:pPr>
            <a:r>
              <a:rPr lang="en-US" b="1" i="1" dirty="0" smtClean="0"/>
              <a:t>I </a:t>
            </a:r>
            <a:r>
              <a:rPr lang="en-US" b="1" i="1" dirty="0"/>
              <a:t>have </a:t>
            </a:r>
            <a:r>
              <a:rPr lang="en-US" b="1" i="1" u="sng" dirty="0"/>
              <a:t>more understanding than all my teachers</a:t>
            </a:r>
            <a:r>
              <a:rPr lang="en-US" b="1" i="1" dirty="0" smtClean="0"/>
              <a:t>, for </a:t>
            </a:r>
            <a:r>
              <a:rPr lang="en-US" b="1" i="1" dirty="0">
                <a:solidFill>
                  <a:srgbClr val="FF0000"/>
                </a:solidFill>
              </a:rPr>
              <a:t>Your testimonies are my meditation</a:t>
            </a:r>
            <a:r>
              <a:rPr lang="en-US" b="1" i="1" dirty="0"/>
              <a:t>. </a:t>
            </a:r>
          </a:p>
          <a:p>
            <a:pPr marL="514350" indent="-514350">
              <a:buSzPct val="75000"/>
              <a:buFont typeface="+mj-lt"/>
              <a:buAutoNum type="arabicPeriod" startAt="98"/>
            </a:pPr>
            <a:r>
              <a:rPr lang="en-US" b="1" i="1" dirty="0" smtClean="0"/>
              <a:t> I </a:t>
            </a:r>
            <a:r>
              <a:rPr lang="en-US" b="1" i="1" u="sng" dirty="0"/>
              <a:t>understand more than the ancients</a:t>
            </a:r>
            <a:r>
              <a:rPr lang="en-US" b="1" i="1" dirty="0" smtClean="0"/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because </a:t>
            </a:r>
            <a:r>
              <a:rPr lang="en-US" b="1" i="1" dirty="0">
                <a:solidFill>
                  <a:srgbClr val="FF0000"/>
                </a:solidFill>
              </a:rPr>
              <a:t>I keep Your precepts</a:t>
            </a:r>
            <a:r>
              <a:rPr lang="en-US" b="1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4685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chemeClr val="bg1"/>
                </a:solidFill>
              </a:rPr>
              <a:t>6. Helps Young Cleanse Their Way</a:t>
            </a:r>
          </a:p>
        </p:txBody>
      </p:sp>
    </p:spTree>
    <p:extLst>
      <p:ext uri="{BB962C8B-B14F-4D97-AF65-F5344CB8AC3E}">
        <p14:creationId xmlns:p14="http://schemas.microsoft.com/office/powerpoint/2010/main" val="953107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chemeClr val="bg1"/>
                </a:solidFill>
              </a:rPr>
              <a:t>6. Helps Young Cleanse Their 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SzPct val="75000"/>
              <a:buFont typeface="+mj-lt"/>
              <a:buAutoNum type="arabicPeriod" startAt="9"/>
            </a:pPr>
            <a:r>
              <a:rPr lang="en-US" b="1" i="1" dirty="0" smtClean="0"/>
              <a:t>How </a:t>
            </a:r>
            <a:r>
              <a:rPr lang="en-US" b="1" i="1" dirty="0"/>
              <a:t>can a young man cleanse his </a:t>
            </a:r>
            <a:r>
              <a:rPr lang="en-US" b="1" i="1" dirty="0" smtClean="0"/>
              <a:t>way? By </a:t>
            </a:r>
            <a:r>
              <a:rPr lang="en-US" b="1" i="1" dirty="0"/>
              <a:t>taking heed according to Your word. </a:t>
            </a:r>
          </a:p>
          <a:p>
            <a:pPr marL="514350" indent="-514350">
              <a:buSzPct val="75000"/>
              <a:buFont typeface="+mj-lt"/>
              <a:buAutoNum type="arabicPeriod" startAt="9"/>
            </a:pPr>
            <a:r>
              <a:rPr lang="en-US" b="1" i="1" dirty="0" smtClean="0"/>
              <a:t>With </a:t>
            </a:r>
            <a:r>
              <a:rPr lang="en-US" b="1" i="1" dirty="0"/>
              <a:t>my whole heart I have sought </a:t>
            </a:r>
            <a:r>
              <a:rPr lang="en-US" b="1" i="1" dirty="0" smtClean="0"/>
              <a:t>You; Oh</a:t>
            </a:r>
            <a:r>
              <a:rPr lang="en-US" b="1" i="1" dirty="0"/>
              <a:t>, let me not wander from Your commandments! </a:t>
            </a:r>
          </a:p>
          <a:p>
            <a:pPr marL="514350" indent="-514350">
              <a:buSzPct val="75000"/>
              <a:buFont typeface="+mj-lt"/>
              <a:buAutoNum type="arabicPeriod" startAt="9"/>
            </a:pPr>
            <a:r>
              <a:rPr lang="en-US" b="1" i="1" dirty="0" smtClean="0"/>
              <a:t>Your </a:t>
            </a:r>
            <a:r>
              <a:rPr lang="en-US" b="1" i="1" dirty="0"/>
              <a:t>word I have hidden in my </a:t>
            </a:r>
            <a:r>
              <a:rPr lang="en-US" b="1" i="1" dirty="0" smtClean="0"/>
              <a:t>heart, that </a:t>
            </a:r>
            <a:r>
              <a:rPr lang="en-US" b="1" i="1" dirty="0"/>
              <a:t>I might not sin against You. </a:t>
            </a:r>
          </a:p>
        </p:txBody>
      </p:sp>
    </p:spTree>
    <p:extLst>
      <p:ext uri="{BB962C8B-B14F-4D97-AF65-F5344CB8AC3E}">
        <p14:creationId xmlns:p14="http://schemas.microsoft.com/office/powerpoint/2010/main" val="226196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ttp://www.mobiles24.com/static/previews/downloads/default/326/P-549548-6tv1XbrxlW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001000" cy="4221163"/>
          </a:xfrm>
        </p:spPr>
        <p:txBody>
          <a:bodyPr>
            <a:normAutofit/>
          </a:bodyPr>
          <a:lstStyle/>
          <a:p>
            <a:r>
              <a:rPr lang="en-US" b="1" dirty="0" smtClean="0"/>
              <a:t>The </a:t>
            </a:r>
            <a:r>
              <a:rPr lang="en-US" b="1" dirty="0"/>
              <a:t>longest </a:t>
            </a:r>
            <a:r>
              <a:rPr lang="en-US" b="1" dirty="0" smtClean="0"/>
              <a:t>chapter </a:t>
            </a:r>
            <a:r>
              <a:rPr lang="en-US" b="1" dirty="0"/>
              <a:t>in the </a:t>
            </a:r>
            <a:r>
              <a:rPr lang="en-US" b="1" dirty="0" smtClean="0"/>
              <a:t>Bible.</a:t>
            </a:r>
            <a:endParaRPr lang="en-US" b="1" dirty="0"/>
          </a:p>
          <a:p>
            <a:pPr lvl="0"/>
            <a:r>
              <a:rPr lang="en-US" b="1" dirty="0"/>
              <a:t>Is devoted entirely to professing the greatness of God’s word.</a:t>
            </a:r>
          </a:p>
          <a:p>
            <a:pPr lvl="0"/>
            <a:r>
              <a:rPr lang="en-US" b="1" dirty="0"/>
              <a:t>All but four of the 176 verses make some allusion to the word of God. </a:t>
            </a:r>
            <a:endParaRPr lang="en-US" b="1" dirty="0" smtClean="0"/>
          </a:p>
          <a:p>
            <a:pPr lvl="0"/>
            <a:r>
              <a:rPr lang="en-US" b="1" dirty="0" smtClean="0"/>
              <a:t>God Himself is mentioned in some way in every verse. </a:t>
            </a:r>
            <a:endParaRPr lang="en-US" b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>
                <a:ln>
                  <a:solidFill>
                    <a:schemeClr val="tx1"/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635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Psalm 119</a:t>
            </a:r>
            <a:endParaRPr lang="en-US" sz="5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1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</a:rPr>
              <a:t>7. </a:t>
            </a:r>
            <a:r>
              <a:rPr lang="en-US" sz="3800" b="1" dirty="0">
                <a:solidFill>
                  <a:schemeClr val="bg1"/>
                </a:solidFill>
              </a:rPr>
              <a:t>Helps </a:t>
            </a:r>
            <a:r>
              <a:rPr lang="en-US" sz="3800" b="1" dirty="0" smtClean="0">
                <a:solidFill>
                  <a:schemeClr val="bg1"/>
                </a:solidFill>
              </a:rPr>
              <a:t>Provide Proper Companions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“I </a:t>
            </a:r>
            <a:r>
              <a:rPr lang="en-US" b="1" i="1" dirty="0"/>
              <a:t>am a companion of all who fear </a:t>
            </a:r>
            <a:r>
              <a:rPr lang="en-US" b="1" i="1" dirty="0" smtClean="0"/>
              <a:t>You, and </a:t>
            </a:r>
            <a:r>
              <a:rPr lang="en-US" b="1" i="1" dirty="0"/>
              <a:t>of those who keep Your </a:t>
            </a:r>
            <a:r>
              <a:rPr lang="en-US" b="1" i="1" dirty="0" smtClean="0"/>
              <a:t>precepts” </a:t>
            </a:r>
            <a:r>
              <a:rPr lang="en-US" b="1" dirty="0"/>
              <a:t>(v. </a:t>
            </a:r>
            <a:r>
              <a:rPr lang="en-US" b="1" dirty="0" smtClean="0"/>
              <a:t>63). </a:t>
            </a:r>
            <a:endParaRPr lang="en-US" b="1" dirty="0"/>
          </a:p>
          <a:p>
            <a:pPr marL="0" indent="0">
              <a:buNone/>
            </a:pPr>
            <a:endParaRPr lang="en-US" sz="800" b="1" i="1" dirty="0"/>
          </a:p>
          <a:p>
            <a:pPr marL="0" indent="0">
              <a:buNone/>
            </a:pPr>
            <a:r>
              <a:rPr lang="en-US" b="1" i="1" dirty="0" smtClean="0"/>
              <a:t>“Depart </a:t>
            </a:r>
            <a:r>
              <a:rPr lang="en-US" b="1" i="1" dirty="0"/>
              <a:t>from me, you evildoers</a:t>
            </a:r>
            <a:r>
              <a:rPr lang="en-US" b="1" i="1" dirty="0" smtClean="0"/>
              <a:t>, for </a:t>
            </a:r>
            <a:r>
              <a:rPr lang="en-US" b="1" i="1" dirty="0"/>
              <a:t>I will keep the commandments of my </a:t>
            </a:r>
            <a:r>
              <a:rPr lang="en-US" b="1" i="1" dirty="0" smtClean="0"/>
              <a:t>God!” </a:t>
            </a:r>
            <a:r>
              <a:rPr lang="en-US" b="1" dirty="0"/>
              <a:t>(v. </a:t>
            </a:r>
            <a:r>
              <a:rPr lang="en-US" b="1" dirty="0" smtClean="0"/>
              <a:t>115).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6196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ttp://www.mobiles24.com/static/previews/downloads/default/326/P-549548-6tv1XbrxlW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001000" cy="4495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Allows us to know the mind of God.</a:t>
            </a:r>
            <a:endParaRPr lang="en-US" b="1" dirty="0"/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Provides an established standard.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Provides strength, comfort, and peace.</a:t>
            </a:r>
            <a:endParaRPr lang="en-US" b="1" dirty="0"/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Gives guidance and enlightenment.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Provides “advanced” education.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Helps the young cleanse their way.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Helps provide proper companions. </a:t>
            </a:r>
            <a:endParaRPr lang="en-US" b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ln>
                  <a:solidFill>
                    <a:schemeClr val="tx1"/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635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The Joy of God’s Word</a:t>
            </a:r>
            <a:endParaRPr lang="en-US" sz="5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33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ttp://www.mobiles24.com/static/previews/downloads/default/326/P-549548-6tv1XbrxlW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001000" cy="4221163"/>
          </a:xfrm>
        </p:spPr>
        <p:txBody>
          <a:bodyPr>
            <a:normAutofit/>
          </a:bodyPr>
          <a:lstStyle/>
          <a:p>
            <a:r>
              <a:rPr lang="en-US" b="1" dirty="0" smtClean="0"/>
              <a:t>The </a:t>
            </a:r>
            <a:r>
              <a:rPr lang="en-US" b="1" dirty="0"/>
              <a:t>longest </a:t>
            </a:r>
            <a:r>
              <a:rPr lang="en-US" b="1" dirty="0" smtClean="0"/>
              <a:t>chapter </a:t>
            </a:r>
            <a:r>
              <a:rPr lang="en-US" b="1" dirty="0"/>
              <a:t>in the </a:t>
            </a:r>
            <a:r>
              <a:rPr lang="en-US" b="1" dirty="0" smtClean="0"/>
              <a:t>Bible.</a:t>
            </a:r>
            <a:endParaRPr lang="en-US" b="1" dirty="0"/>
          </a:p>
          <a:p>
            <a:pPr lvl="0"/>
            <a:r>
              <a:rPr lang="en-US" b="1" dirty="0"/>
              <a:t>Is devoted entirely to professing the greatness of God’s word.</a:t>
            </a:r>
          </a:p>
          <a:p>
            <a:pPr lvl="0"/>
            <a:r>
              <a:rPr lang="en-US" b="1" dirty="0"/>
              <a:t>All but four of the 176 verses make some allusion to the word of God. </a:t>
            </a:r>
            <a:endParaRPr lang="en-US" b="1" dirty="0" smtClean="0"/>
          </a:p>
          <a:p>
            <a:pPr lvl="0"/>
            <a:r>
              <a:rPr lang="en-US" b="1" dirty="0" smtClean="0"/>
              <a:t>God Himself is mentioned in some way in every verse. </a:t>
            </a:r>
            <a:endParaRPr lang="en-US" b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>
                <a:ln>
                  <a:solidFill>
                    <a:schemeClr val="tx1"/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635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Psalm 119</a:t>
            </a:r>
            <a:endParaRPr lang="en-US" sz="5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0" y="3657600"/>
            <a:ext cx="4876800" cy="26670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038600" y="3852208"/>
            <a:ext cx="426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</a:rPr>
              <a:t>“It is worth noting that Psalm 119 is probably the greatest expression of love for God’s law to be found in the Old Testament.”</a:t>
            </a:r>
          </a:p>
          <a:p>
            <a:pPr algn="r"/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</a:rPr>
              <a:t>Randy </a:t>
            </a:r>
            <a:r>
              <a:rPr lang="en-US" sz="2400" b="1" dirty="0" err="1" smtClean="0">
                <a:solidFill>
                  <a:schemeClr val="bg1">
                    <a:lumMod val="95000"/>
                  </a:schemeClr>
                </a:solidFill>
              </a:rPr>
              <a:t>Blackaby</a:t>
            </a:r>
            <a:endParaRPr lang="en-US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46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ttp://www.mobiles24.com/static/previews/downloads/default/326/P-549548-6tv1XbrxlW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001000" cy="4221163"/>
          </a:xfrm>
        </p:spPr>
        <p:txBody>
          <a:bodyPr>
            <a:normAutofit/>
          </a:bodyPr>
          <a:lstStyle/>
          <a:p>
            <a:r>
              <a:rPr lang="en-US" b="1" dirty="0"/>
              <a:t>A</a:t>
            </a:r>
            <a:r>
              <a:rPr lang="en-US" b="1" dirty="0" smtClean="0"/>
              <a:t> </a:t>
            </a:r>
            <a:r>
              <a:rPr lang="en-US" b="1" dirty="0"/>
              <a:t>great piece of Hebrew poetry. </a:t>
            </a:r>
            <a:endParaRPr lang="en-US" b="1" dirty="0" smtClean="0"/>
          </a:p>
          <a:p>
            <a:r>
              <a:rPr lang="en-US" b="1" dirty="0" smtClean="0"/>
              <a:t>Composed </a:t>
            </a:r>
            <a:r>
              <a:rPr lang="en-US" b="1" dirty="0"/>
              <a:t>of 22 stanzas containing 8 verses each. </a:t>
            </a:r>
            <a:endParaRPr lang="en-US" b="1" dirty="0" smtClean="0"/>
          </a:p>
          <a:p>
            <a:r>
              <a:rPr lang="en-US" b="1" dirty="0" smtClean="0"/>
              <a:t>Each </a:t>
            </a:r>
            <a:r>
              <a:rPr lang="en-US" b="1" dirty="0"/>
              <a:t>stanza is represented by one letter of the Hebrew </a:t>
            </a:r>
            <a:r>
              <a:rPr lang="en-US" b="1" dirty="0" smtClean="0"/>
              <a:t>alphabet.</a:t>
            </a:r>
          </a:p>
          <a:p>
            <a:r>
              <a:rPr lang="en-US" b="1" dirty="0" smtClean="0"/>
              <a:t>This fact is indicated in many Bibles. </a:t>
            </a:r>
            <a:endParaRPr lang="en-US" b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>
                <a:ln>
                  <a:solidFill>
                    <a:schemeClr val="tx1"/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635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Psalm 119</a:t>
            </a:r>
            <a:endParaRPr lang="en-US" sz="5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46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Joy of God’s Word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27237"/>
            <a:ext cx="4191000" cy="414496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“I rejoice at Your word as one who finds great treasure”</a:t>
            </a:r>
            <a:r>
              <a:rPr lang="en-US" b="1" dirty="0"/>
              <a:t> (v. 162</a:t>
            </a:r>
            <a:r>
              <a:rPr lang="en-US" b="1" dirty="0" smtClean="0"/>
              <a:t>) </a:t>
            </a:r>
            <a:endParaRPr lang="en-US" b="1" dirty="0"/>
          </a:p>
        </p:txBody>
      </p:sp>
      <p:pic>
        <p:nvPicPr>
          <p:cNvPr id="1026" name="Picture 2" descr="http://chsagape.files.wordpress.com/2008/05/jycf86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9" t="23250" r="59628" b="43994"/>
          <a:stretch/>
        </p:blipFill>
        <p:spPr bwMode="auto">
          <a:xfrm>
            <a:off x="4912695" y="3235036"/>
            <a:ext cx="3164505" cy="2251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178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1. It Alone Allows Us To Know the Mind of God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“Open </a:t>
            </a:r>
            <a:r>
              <a:rPr lang="en-US" b="1" i="1" dirty="0"/>
              <a:t>my eyes, that I may </a:t>
            </a:r>
            <a:r>
              <a:rPr lang="en-US" b="1" i="1" dirty="0" smtClean="0"/>
              <a:t>see wondrous </a:t>
            </a:r>
            <a:r>
              <a:rPr lang="en-US" b="1" i="1" dirty="0"/>
              <a:t>things from Your </a:t>
            </a:r>
            <a:r>
              <a:rPr lang="en-US" b="1" i="1" dirty="0" smtClean="0"/>
              <a:t>law” </a:t>
            </a:r>
            <a:r>
              <a:rPr lang="en-US" b="1" dirty="0" smtClean="0"/>
              <a:t>(v. 18). </a:t>
            </a:r>
            <a:endParaRPr lang="en-US" b="1" dirty="0"/>
          </a:p>
          <a:p>
            <a:endParaRPr lang="en-US" sz="800" b="1" dirty="0" smtClean="0"/>
          </a:p>
          <a:p>
            <a:r>
              <a:rPr lang="en-US" b="1" dirty="0" smtClean="0"/>
              <a:t>1 Corinthians 2:9-12</a:t>
            </a:r>
          </a:p>
          <a:p>
            <a:r>
              <a:rPr lang="en-US" b="1" dirty="0" smtClean="0"/>
              <a:t>Isaiah 55:8-9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829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</a:rPr>
              <a:t>2. It Provides An Established Standard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“Forever</a:t>
            </a:r>
            <a:r>
              <a:rPr lang="en-US" b="1" i="1" dirty="0"/>
              <a:t>, O Lord</a:t>
            </a:r>
            <a:r>
              <a:rPr lang="en-US" b="1" i="1" dirty="0" smtClean="0"/>
              <a:t>, Your </a:t>
            </a:r>
            <a:r>
              <a:rPr lang="en-US" b="1" i="1" dirty="0"/>
              <a:t>word is settled in </a:t>
            </a:r>
            <a:r>
              <a:rPr lang="en-US" b="1" i="1" dirty="0" smtClean="0"/>
              <a:t>heaven” </a:t>
            </a:r>
            <a:r>
              <a:rPr lang="en-US" b="1" dirty="0" smtClean="0"/>
              <a:t>(v. 89). </a:t>
            </a:r>
            <a:endParaRPr lang="en-US" b="1" dirty="0"/>
          </a:p>
          <a:p>
            <a:endParaRPr lang="en-US" sz="800" b="1" dirty="0" smtClean="0"/>
          </a:p>
          <a:p>
            <a:r>
              <a:rPr lang="en-US" b="1" dirty="0" smtClean="0"/>
              <a:t>Matthew 24:35</a:t>
            </a:r>
          </a:p>
          <a:p>
            <a:r>
              <a:rPr lang="en-US" b="1" dirty="0" smtClean="0"/>
              <a:t>Psalm 119:128, 152, 160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753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3. Provides Strength, Comfort, and Peace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3. Provides Strength, Comfort, and Peace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Strength</a:t>
            </a:r>
          </a:p>
          <a:p>
            <a:pPr marL="0" indent="0" algn="ctr">
              <a:buNone/>
            </a:pPr>
            <a:endParaRPr lang="en-US" sz="1000" b="1" i="1" dirty="0" smtClean="0"/>
          </a:p>
          <a:p>
            <a:pPr marL="0" indent="0">
              <a:buNone/>
            </a:pPr>
            <a:r>
              <a:rPr lang="en-US" b="1" i="1" dirty="0" smtClean="0"/>
              <a:t>“My </a:t>
            </a:r>
            <a:r>
              <a:rPr lang="en-US" b="1" i="1" dirty="0"/>
              <a:t>soul melts from heaviness</a:t>
            </a:r>
            <a:r>
              <a:rPr lang="en-US" b="1" i="1" dirty="0" smtClean="0"/>
              <a:t>; strengthen </a:t>
            </a:r>
            <a:r>
              <a:rPr lang="en-US" b="1" i="1" dirty="0"/>
              <a:t>me according to Your </a:t>
            </a:r>
            <a:r>
              <a:rPr lang="en-US" b="1" i="1" dirty="0" smtClean="0"/>
              <a:t>word” </a:t>
            </a:r>
            <a:r>
              <a:rPr lang="en-US" b="1" dirty="0" smtClean="0"/>
              <a:t>(v. 28).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44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860</Words>
  <Application>Microsoft Office PowerPoint</Application>
  <PresentationFormat>On-screen Show (4:3)</PresentationFormat>
  <Paragraphs>86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Psalm 119</vt:lpstr>
      <vt:lpstr>Psalm 119</vt:lpstr>
      <vt:lpstr>Psalm 119</vt:lpstr>
      <vt:lpstr>Psalm 119</vt:lpstr>
      <vt:lpstr>The Joy of God’s Word</vt:lpstr>
      <vt:lpstr>1. It Alone Allows Us To Know the Mind of God</vt:lpstr>
      <vt:lpstr>2. It Provides An Established Standard</vt:lpstr>
      <vt:lpstr>3. Provides Strength, Comfort, and Peace</vt:lpstr>
      <vt:lpstr>3. Provides Strength, Comfort, and Peace</vt:lpstr>
      <vt:lpstr>3. Provides Strength, Comfort, and Peace</vt:lpstr>
      <vt:lpstr>3. Provides Strength, Comfort, and Peace</vt:lpstr>
      <vt:lpstr>4. Gives Guidance and Enlightenment</vt:lpstr>
      <vt:lpstr>4. Gives Guidance and Enlightenment</vt:lpstr>
      <vt:lpstr>5. Provides “Advanced” Education</vt:lpstr>
      <vt:lpstr>5. Provides “Advanced” Education</vt:lpstr>
      <vt:lpstr>5. Provides “Advanced” Education</vt:lpstr>
      <vt:lpstr>5. Provides “Advanced” Education</vt:lpstr>
      <vt:lpstr>6. Helps Young Cleanse Their Way</vt:lpstr>
      <vt:lpstr>6. Helps Young Cleanse Their Way</vt:lpstr>
      <vt:lpstr>7. Helps Provide Proper Companions</vt:lpstr>
      <vt:lpstr>The Joy of God’s Word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17</cp:revision>
  <dcterms:created xsi:type="dcterms:W3CDTF">2013-11-30T13:11:57Z</dcterms:created>
  <dcterms:modified xsi:type="dcterms:W3CDTF">2013-12-05T02:33:51Z</dcterms:modified>
</cp:coreProperties>
</file>