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6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4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5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3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7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3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7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5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03FC3-E9CF-486B-A206-69244C0465DC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67388-A6AA-4280-B188-06801F7A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0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The Parable of the Two Sons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3352800" cy="1371600"/>
          </a:xfrm>
        </p:spPr>
        <p:txBody>
          <a:bodyPr/>
          <a:lstStyle/>
          <a:p>
            <a:r>
              <a:rPr lang="en-US" b="1" i="1" dirty="0" smtClean="0">
                <a:solidFill>
                  <a:schemeClr val="tx1"/>
                </a:solidFill>
              </a:rPr>
              <a:t>Matthew 21:28-32</a:t>
            </a:r>
            <a:endParaRPr lang="en-US" b="1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sistersofchrist.files.wordpress.com/2013/03/two-s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438400"/>
            <a:ext cx="3714750" cy="3818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349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Immediate Application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Jews, as a whole, had disregarded God’s law.</a:t>
            </a:r>
          </a:p>
          <a:p>
            <a:pPr lvl="1"/>
            <a:r>
              <a:rPr lang="en-US" sz="3200" dirty="0" smtClean="0"/>
              <a:t>Some blatantly (tax collectors, harlots).</a:t>
            </a:r>
          </a:p>
          <a:p>
            <a:pPr lvl="1"/>
            <a:r>
              <a:rPr lang="en-US" sz="3200" dirty="0" smtClean="0"/>
              <a:t>Others cast aside the law of God for their traditions (scribes, </a:t>
            </a:r>
            <a:r>
              <a:rPr lang="en-US" sz="3200" smtClean="0"/>
              <a:t>Pharisees).</a:t>
            </a:r>
            <a:endParaRPr lang="en-US" sz="3200" dirty="0" smtClean="0"/>
          </a:p>
          <a:p>
            <a:r>
              <a:rPr lang="en-US" dirty="0" smtClean="0"/>
              <a:t>When John the Baptist came preaching, the tax collectors and harlots repented, while the scribes and Pharisees refused to repent.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3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Lessons For Today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Did Not Endorse Delayed Obedience</a:t>
            </a:r>
          </a:p>
          <a:p>
            <a:r>
              <a:rPr lang="en-US" b="1" dirty="0" smtClean="0"/>
              <a:t>Words Do Not Take the Place of Obedience</a:t>
            </a:r>
          </a:p>
          <a:p>
            <a:r>
              <a:rPr lang="en-US" b="1" dirty="0" smtClean="0"/>
              <a:t>The Blessings of Repentance</a:t>
            </a:r>
          </a:p>
          <a:p>
            <a:r>
              <a:rPr lang="en-US" b="1" dirty="0" smtClean="0"/>
              <a:t>Hypocrisy</a:t>
            </a:r>
            <a:endParaRPr lang="en-US" b="1" dirty="0"/>
          </a:p>
        </p:txBody>
      </p:sp>
      <p:pic>
        <p:nvPicPr>
          <p:cNvPr id="4" name="Picture 2" descr="http://sistersofchrist.files.wordpress.com/2013/03/two-s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300012"/>
            <a:ext cx="2876550" cy="29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98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Where Are You In This Parable?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Are you unlike either son - faithfully serving the Lord?</a:t>
            </a:r>
          </a:p>
          <a:p>
            <a:endParaRPr lang="en-US" sz="800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Are you like the first son - you have told the Lord “NO” but need to repent and serve Him?</a:t>
            </a:r>
          </a:p>
          <a:p>
            <a:endParaRPr lang="en-US" sz="800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Are you like the second son - you say all the right things, but your actions do not measure up to your profession to be a Christian?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9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Parable of the Two Sons</vt:lpstr>
      <vt:lpstr>Immediate Application</vt:lpstr>
      <vt:lpstr>Lessons For Today</vt:lpstr>
      <vt:lpstr>Where Are You In This Parable?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10</cp:revision>
  <dcterms:created xsi:type="dcterms:W3CDTF">2013-11-08T15:20:37Z</dcterms:created>
  <dcterms:modified xsi:type="dcterms:W3CDTF">2013-11-10T22:31:37Z</dcterms:modified>
</cp:coreProperties>
</file>