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9" r:id="rId3"/>
    <p:sldId id="256" r:id="rId4"/>
    <p:sldId id="261" r:id="rId5"/>
    <p:sldId id="263" r:id="rId6"/>
    <p:sldId id="264" r:id="rId7"/>
    <p:sldId id="265" r:id="rId8"/>
    <p:sldId id="262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535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295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313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C348540-F866-4000-B04F-D5B97BF50E33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8292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C348540-F866-4000-B04F-D5B97BF50E33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754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483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154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403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820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316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48540-F866-4000-B04F-D5B97BF50E33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84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48540-F866-4000-B04F-D5B97BF50E33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783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C348540-F866-4000-B04F-D5B97BF50E33}" type="datetimeFigureOut">
              <a:rPr lang="en-US" smtClean="0"/>
              <a:t>11/10/2013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DA9B228-C02A-4D1F-8204-3926F5CCDE49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http://adamshahan.files.wordpress.com/2013/07/washing-feet-we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3" y="3429000"/>
            <a:ext cx="5014912" cy="2971799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09601" y="701695"/>
            <a:ext cx="7010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n w="1905">
                  <a:solidFill>
                    <a:schemeClr val="tx1">
                      <a:lumMod val="65000"/>
                      <a:lumOff val="35000"/>
                    </a:schemeClr>
                  </a:solidFill>
                </a:ln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“He who is greatest among you shall be your servant.”</a:t>
            </a:r>
            <a:endParaRPr lang="en-US" sz="4800" b="1" dirty="0">
              <a:ln w="1905">
                <a:solidFill>
                  <a:schemeClr val="tx1">
                    <a:lumMod val="65000"/>
                    <a:lumOff val="35000"/>
                  </a:schemeClr>
                </a:solidFill>
              </a:ln>
              <a:solidFill>
                <a:srgbClr val="FFFF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455609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124200"/>
            <a:ext cx="6400800" cy="2971800"/>
          </a:xfrm>
        </p:spPr>
        <p:txBody>
          <a:bodyPr>
            <a:normAutofit/>
          </a:bodyPr>
          <a:lstStyle/>
          <a:p>
            <a:pPr marL="342900" indent="-342900" algn="l">
              <a:buClrTx/>
              <a:buSzPct val="100000"/>
              <a:buFont typeface="Arial" panose="020B0604020202020204" pitchFamily="34" charset="0"/>
              <a:buChar char="•"/>
            </a:pPr>
            <a:r>
              <a:rPr lang="en-US" sz="2400" cap="none" dirty="0" smtClean="0">
                <a:solidFill>
                  <a:schemeClr val="tx1"/>
                </a:solidFill>
              </a:rPr>
              <a:t>Greatness in the kingdom is found in serving others.</a:t>
            </a:r>
          </a:p>
          <a:p>
            <a:pPr marL="342900" indent="-342900" algn="l">
              <a:buClrTx/>
              <a:buSzPct val="100000"/>
              <a:buFont typeface="Arial" panose="020B0604020202020204" pitchFamily="34" charset="0"/>
              <a:buChar char="•"/>
            </a:pPr>
            <a:endParaRPr lang="en-US" sz="800" cap="none" dirty="0" smtClean="0">
              <a:solidFill>
                <a:schemeClr val="tx1"/>
              </a:solidFill>
            </a:endParaRPr>
          </a:p>
          <a:p>
            <a:pPr marL="342900" indent="-342900" algn="l">
              <a:buClrTx/>
              <a:buSzPct val="100000"/>
              <a:buFont typeface="Arial" panose="020B0604020202020204" pitchFamily="34" charset="0"/>
              <a:buChar char="•"/>
            </a:pPr>
            <a:r>
              <a:rPr lang="en-US" sz="2400" cap="none" dirty="0" smtClean="0">
                <a:solidFill>
                  <a:schemeClr val="tx1"/>
                </a:solidFill>
              </a:rPr>
              <a:t>I owe it to my Lord to be the best servant that I can be.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How To Be An   Effective Servant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24203028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</a:rPr>
              <a:t>1. Attitude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ClrTx/>
              <a:buSzPct val="95000"/>
              <a:buFont typeface="+mj-lt"/>
              <a:buAutoNum type="arabicPeriod"/>
            </a:pPr>
            <a:endParaRPr lang="en-US" sz="3000" b="1" dirty="0" smtClean="0"/>
          </a:p>
          <a:p>
            <a:pPr marL="514350" indent="-514350">
              <a:buClrTx/>
              <a:buSzPct val="95000"/>
              <a:buFont typeface="+mj-lt"/>
              <a:buAutoNum type="arabicPeriod"/>
            </a:pPr>
            <a:r>
              <a:rPr lang="en-US" sz="3000" b="1" dirty="0" smtClean="0"/>
              <a:t>Love</a:t>
            </a:r>
            <a:r>
              <a:rPr lang="en-US" sz="3000" dirty="0" smtClean="0"/>
              <a:t> - Matt. 22:36-39; 1 Cor. 13:4-7</a:t>
            </a:r>
          </a:p>
          <a:p>
            <a:pPr marL="514350" indent="-514350">
              <a:buClrTx/>
              <a:buSzPct val="95000"/>
              <a:buFont typeface="+mj-lt"/>
              <a:buAutoNum type="arabicPeriod"/>
            </a:pPr>
            <a:r>
              <a:rPr lang="en-US" sz="3000" b="1" dirty="0" smtClean="0"/>
              <a:t>Gentleness </a:t>
            </a:r>
            <a:r>
              <a:rPr lang="en-US" sz="3000" dirty="0" smtClean="0"/>
              <a:t>- Matt. 11:28-30</a:t>
            </a:r>
          </a:p>
          <a:p>
            <a:pPr marL="514350" indent="-514350">
              <a:buClrTx/>
              <a:buSzPct val="95000"/>
              <a:buFont typeface="+mj-lt"/>
              <a:buAutoNum type="arabicPeriod"/>
            </a:pPr>
            <a:r>
              <a:rPr lang="en-US" sz="3000" b="1" dirty="0" smtClean="0"/>
              <a:t>Humility </a:t>
            </a:r>
            <a:r>
              <a:rPr lang="en-US" sz="3000" dirty="0" smtClean="0"/>
              <a:t>- Phil. 2:3-5</a:t>
            </a:r>
          </a:p>
          <a:p>
            <a:pPr marL="514350" indent="-514350">
              <a:buClrTx/>
              <a:buSzPct val="95000"/>
              <a:buFont typeface="+mj-lt"/>
              <a:buAutoNum type="arabicPeriod"/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789935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</a:rPr>
              <a:t>2. Awareness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ClrTx/>
              <a:buSzPct val="95000"/>
              <a:buFont typeface="+mj-lt"/>
              <a:buAutoNum type="arabicPeriod"/>
            </a:pPr>
            <a:endParaRPr lang="en-US" sz="3000" b="1" dirty="0" smtClean="0"/>
          </a:p>
          <a:p>
            <a:pPr marL="514350" indent="-514350">
              <a:buClrTx/>
              <a:buSzPct val="95000"/>
              <a:buFont typeface="+mj-lt"/>
              <a:buAutoNum type="arabicPeriod"/>
            </a:pPr>
            <a:r>
              <a:rPr lang="en-US" sz="3000" b="1" dirty="0" smtClean="0"/>
              <a:t>Their Talents </a:t>
            </a:r>
            <a:r>
              <a:rPr lang="en-US" sz="3000" dirty="0" smtClean="0"/>
              <a:t>- Rom. 12:6-8</a:t>
            </a:r>
          </a:p>
          <a:p>
            <a:pPr marL="514350" indent="-514350">
              <a:buClrTx/>
              <a:buSzPct val="95000"/>
              <a:buFont typeface="+mj-lt"/>
              <a:buAutoNum type="arabicPeriod"/>
            </a:pPr>
            <a:r>
              <a:rPr lang="en-US" sz="3000" b="1" dirty="0" smtClean="0"/>
              <a:t>Their Task </a:t>
            </a:r>
            <a:r>
              <a:rPr lang="en-US" sz="3000" dirty="0" smtClean="0"/>
              <a:t>- Titus 2:14, 3:1, 8, 14</a:t>
            </a:r>
          </a:p>
          <a:p>
            <a:pPr marL="514350" indent="-514350">
              <a:buClrTx/>
              <a:buSzPct val="95000"/>
              <a:buFont typeface="+mj-lt"/>
              <a:buAutoNum type="arabicPeriod"/>
            </a:pPr>
            <a:r>
              <a:rPr lang="en-US" sz="3000" b="1" dirty="0" smtClean="0"/>
              <a:t>The Needs of Others </a:t>
            </a:r>
            <a:r>
              <a:rPr lang="en-US" sz="3000" dirty="0" smtClean="0"/>
              <a:t>- Matt. 9:11-12, 36-38</a:t>
            </a:r>
          </a:p>
          <a:p>
            <a:pPr marL="514350" indent="-514350">
              <a:buClrTx/>
              <a:buSzPct val="95000"/>
              <a:buFont typeface="+mj-lt"/>
              <a:buAutoNum type="arabicPeriod"/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494065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</a:rPr>
              <a:t>3. Availability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ClrTx/>
              <a:buSzPct val="95000"/>
              <a:buNone/>
            </a:pPr>
            <a:endParaRPr lang="en-US" sz="3000" b="1" dirty="0" smtClean="0"/>
          </a:p>
          <a:p>
            <a:pPr marL="0" indent="0" algn="ctr">
              <a:buClrTx/>
              <a:buSzPct val="95000"/>
              <a:buNone/>
            </a:pPr>
            <a:r>
              <a:rPr lang="en-US" sz="3000" b="1" dirty="0" smtClean="0"/>
              <a:t>Luke 10:30-37</a:t>
            </a:r>
          </a:p>
          <a:p>
            <a:pPr marL="0" indent="0" algn="ctr">
              <a:buClrTx/>
              <a:buSzPct val="95000"/>
              <a:buNone/>
            </a:pPr>
            <a:endParaRPr lang="en-US" sz="3000" b="1" dirty="0"/>
          </a:p>
          <a:p>
            <a:pPr>
              <a:buClrTx/>
              <a:buSzPct val="95000"/>
              <a:buFont typeface="Arial" panose="020B0604020202020204" pitchFamily="34" charset="0"/>
              <a:buChar char="•"/>
            </a:pPr>
            <a:r>
              <a:rPr lang="en-US" sz="3000" b="1" dirty="0" smtClean="0"/>
              <a:t>Jesus was among the people.</a:t>
            </a:r>
          </a:p>
          <a:p>
            <a:pPr>
              <a:buClrTx/>
              <a:buSzPct val="95000"/>
              <a:buFont typeface="Arial" panose="020B0604020202020204" pitchFamily="34" charset="0"/>
              <a:buChar char="•"/>
            </a:pPr>
            <a:r>
              <a:rPr lang="en-US" sz="3000" b="1" dirty="0" smtClean="0"/>
              <a:t>Jesus took time for people. 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494065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</a:rPr>
              <a:t>4. Action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ClrTx/>
              <a:buSzPct val="95000"/>
              <a:buNone/>
            </a:pPr>
            <a:endParaRPr lang="en-US" sz="3000" b="1" dirty="0" smtClean="0"/>
          </a:p>
          <a:p>
            <a:pPr marL="0" indent="0" algn="ctr">
              <a:buClrTx/>
              <a:buSzPct val="95000"/>
              <a:buNone/>
            </a:pPr>
            <a:r>
              <a:rPr lang="en-US" sz="3000" b="1" dirty="0" smtClean="0"/>
              <a:t>James 2:15-16</a:t>
            </a:r>
          </a:p>
          <a:p>
            <a:pPr marL="0" indent="0" algn="ctr">
              <a:buClrTx/>
              <a:buSzPct val="95000"/>
              <a:buNone/>
            </a:pPr>
            <a:r>
              <a:rPr lang="en-US" sz="3000" b="1" dirty="0" smtClean="0"/>
              <a:t>1 John 3:18</a:t>
            </a:r>
            <a:endParaRPr lang="en-US" sz="3000" dirty="0" smtClean="0"/>
          </a:p>
          <a:p>
            <a:pPr marL="0" indent="0" algn="ctr">
              <a:buClrTx/>
              <a:buSzPct val="95000"/>
              <a:buNone/>
            </a:pPr>
            <a:r>
              <a:rPr lang="en-US" sz="3000" b="1" dirty="0" smtClean="0"/>
              <a:t>John 9:4, 4:34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494065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</a:rPr>
              <a:t>How To Be An Effective Servant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1527048"/>
            <a:ext cx="7967472" cy="4572000"/>
          </a:xfrm>
        </p:spPr>
        <p:txBody>
          <a:bodyPr>
            <a:normAutofit/>
          </a:bodyPr>
          <a:lstStyle/>
          <a:p>
            <a:pPr marL="514350" indent="-514350">
              <a:buClrTx/>
              <a:buSzPct val="95000"/>
              <a:buFont typeface="+mj-lt"/>
              <a:buAutoNum type="arabicPeriod"/>
            </a:pPr>
            <a:r>
              <a:rPr lang="en-US" sz="3600" b="1" dirty="0" smtClean="0"/>
              <a:t>Attitude</a:t>
            </a:r>
          </a:p>
          <a:p>
            <a:pPr marL="514350" indent="-514350">
              <a:buClrTx/>
              <a:buSzPct val="95000"/>
              <a:buFont typeface="+mj-lt"/>
              <a:buAutoNum type="arabicPeriod"/>
            </a:pPr>
            <a:r>
              <a:rPr lang="en-US" sz="3600" b="1" dirty="0" smtClean="0"/>
              <a:t>Awareness</a:t>
            </a:r>
            <a:endParaRPr lang="en-US" sz="3600" dirty="0" smtClean="0"/>
          </a:p>
          <a:p>
            <a:pPr marL="514350" indent="-514350">
              <a:buClrTx/>
              <a:buSzPct val="95000"/>
              <a:buFont typeface="+mj-lt"/>
              <a:buAutoNum type="arabicPeriod"/>
            </a:pPr>
            <a:r>
              <a:rPr lang="en-US" sz="3600" b="1" dirty="0" smtClean="0"/>
              <a:t>Availability</a:t>
            </a:r>
            <a:endParaRPr lang="en-US" sz="3600" dirty="0" smtClean="0"/>
          </a:p>
          <a:p>
            <a:pPr marL="514350" indent="-514350">
              <a:buClrTx/>
              <a:buSzPct val="95000"/>
              <a:buFont typeface="+mj-lt"/>
              <a:buAutoNum type="arabicPeriod"/>
            </a:pPr>
            <a:r>
              <a:rPr lang="en-US" sz="3600" b="1" dirty="0" smtClean="0"/>
              <a:t>Action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07515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4343400" y="3505200"/>
            <a:ext cx="4343400" cy="24384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</a:rPr>
              <a:t>How To Be An Effective Servant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1527048"/>
            <a:ext cx="7967472" cy="4572000"/>
          </a:xfrm>
        </p:spPr>
        <p:txBody>
          <a:bodyPr>
            <a:normAutofit/>
          </a:bodyPr>
          <a:lstStyle/>
          <a:p>
            <a:pPr marL="514350" indent="-514350">
              <a:buClrTx/>
              <a:buSzPct val="95000"/>
              <a:buFont typeface="+mj-lt"/>
              <a:buAutoNum type="arabicPeriod"/>
            </a:pPr>
            <a:r>
              <a:rPr lang="en-US" sz="3600" b="1" dirty="0" smtClean="0"/>
              <a:t>Attitude</a:t>
            </a:r>
          </a:p>
          <a:p>
            <a:pPr marL="514350" indent="-514350">
              <a:buClrTx/>
              <a:buSzPct val="95000"/>
              <a:buFont typeface="+mj-lt"/>
              <a:buAutoNum type="arabicPeriod"/>
            </a:pPr>
            <a:r>
              <a:rPr lang="en-US" sz="3600" b="1" dirty="0" smtClean="0"/>
              <a:t>Awareness</a:t>
            </a:r>
            <a:endParaRPr lang="en-US" sz="3600" dirty="0" smtClean="0"/>
          </a:p>
          <a:p>
            <a:pPr marL="514350" indent="-514350">
              <a:buClrTx/>
              <a:buSzPct val="95000"/>
              <a:buFont typeface="+mj-lt"/>
              <a:buAutoNum type="arabicPeriod"/>
            </a:pPr>
            <a:r>
              <a:rPr lang="en-US" sz="3600" b="1" dirty="0" smtClean="0"/>
              <a:t>Availability</a:t>
            </a:r>
            <a:endParaRPr lang="en-US" sz="3600" dirty="0" smtClean="0"/>
          </a:p>
          <a:p>
            <a:pPr marL="514350" indent="-514350">
              <a:buClrTx/>
              <a:buSzPct val="95000"/>
              <a:buFont typeface="+mj-lt"/>
              <a:buAutoNum type="arabicPeriod"/>
            </a:pPr>
            <a:r>
              <a:rPr lang="en-US" sz="3600" b="1" dirty="0" smtClean="0"/>
              <a:t>Action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5029200" y="4025205"/>
            <a:ext cx="2971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Do I have what it takes to be a good servant?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08158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158</Words>
  <Application>Microsoft Office PowerPoint</Application>
  <PresentationFormat>On-screen Show (4:3)</PresentationFormat>
  <Paragraphs>37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Civic</vt:lpstr>
      <vt:lpstr>PowerPoint Presentation</vt:lpstr>
      <vt:lpstr>How To Be An   Effective Servant</vt:lpstr>
      <vt:lpstr>1. Attitude</vt:lpstr>
      <vt:lpstr>2. Awareness</vt:lpstr>
      <vt:lpstr>3. Availability</vt:lpstr>
      <vt:lpstr>4. Action</vt:lpstr>
      <vt:lpstr>How To Be An Effective Servant</vt:lpstr>
      <vt:lpstr>How To Be An Effective Servant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Be A Servant?</dc:title>
  <dc:creator>Heath</dc:creator>
  <cp:lastModifiedBy>Guest</cp:lastModifiedBy>
  <cp:revision>15</cp:revision>
  <dcterms:created xsi:type="dcterms:W3CDTF">2013-11-01T13:33:02Z</dcterms:created>
  <dcterms:modified xsi:type="dcterms:W3CDTF">2013-11-10T22:32:13Z</dcterms:modified>
</cp:coreProperties>
</file>