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9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3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29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5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8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5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0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2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8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adamshahan.files.wordpress.com/2013/07/washing-feet-w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3429000"/>
            <a:ext cx="5014912" cy="29717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1" y="701695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90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“He who is greatest among you shall be your servant.”</a:t>
            </a:r>
            <a:endParaRPr lang="en-US" sz="4800" b="1" dirty="0">
              <a:ln w="1905"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5560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cap="none" dirty="0" smtClean="0">
                <a:solidFill>
                  <a:schemeClr val="tx1"/>
                </a:solidFill>
              </a:rPr>
              <a:t>Matthew </a:t>
            </a:r>
            <a:r>
              <a:rPr lang="en-US" sz="2400" dirty="0" smtClean="0">
                <a:solidFill>
                  <a:schemeClr val="tx1"/>
                </a:solidFill>
              </a:rPr>
              <a:t>20:25-28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Why Be A Servant?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420302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value and worth of the Christian life is not measured by what we get out of it, but by what we give to it.</a:t>
            </a:r>
          </a:p>
          <a:p>
            <a:endParaRPr lang="en-US" sz="800" dirty="0" smtClean="0"/>
          </a:p>
          <a:p>
            <a:r>
              <a:rPr lang="en-US" dirty="0" smtClean="0"/>
              <a:t>Greatness in the kingdom is not found in those who demand the most from others but those who give the most of themselves.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1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Why Should I Be A Servant?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Greatness</a:t>
            </a:r>
            <a:r>
              <a:rPr lang="en-US" sz="3000" dirty="0" smtClean="0"/>
              <a:t> </a:t>
            </a:r>
            <a:r>
              <a:rPr lang="en-US" sz="3000" b="1" dirty="0" smtClean="0"/>
              <a:t>in</a:t>
            </a:r>
            <a:r>
              <a:rPr lang="en-US" sz="3000" dirty="0" smtClean="0"/>
              <a:t> </a:t>
            </a:r>
            <a:r>
              <a:rPr lang="en-US" sz="3000" b="1" dirty="0" smtClean="0"/>
              <a:t>the</a:t>
            </a:r>
            <a:r>
              <a:rPr lang="en-US" sz="3000" dirty="0" smtClean="0"/>
              <a:t> </a:t>
            </a:r>
            <a:r>
              <a:rPr lang="en-US" sz="3000" b="1" dirty="0" smtClean="0"/>
              <a:t>Kingdom</a:t>
            </a:r>
            <a:r>
              <a:rPr lang="en-US" sz="3000" dirty="0" smtClean="0"/>
              <a:t> -                                   Matt. 20:26-27, 23:11-12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Follow the Lord’s Example </a:t>
            </a:r>
            <a:r>
              <a:rPr lang="en-US" sz="3000" dirty="0" smtClean="0"/>
              <a:t>-                Matt. 20:28; John 13:13-15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We Are Created for Good Works </a:t>
            </a:r>
            <a:r>
              <a:rPr lang="en-US" sz="3000" dirty="0" smtClean="0"/>
              <a:t>-     Eph. 2:10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Commended To Us </a:t>
            </a:r>
            <a:r>
              <a:rPr lang="en-US" sz="3000" dirty="0" smtClean="0"/>
              <a:t>- Rom. 16:1-2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899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Why Should I Be A Servant?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 startAt="5"/>
            </a:pPr>
            <a:r>
              <a:rPr lang="en-US" sz="3000" b="1" dirty="0" smtClean="0"/>
              <a:t>There is a Need </a:t>
            </a:r>
            <a:r>
              <a:rPr lang="en-US" sz="3000" dirty="0" smtClean="0"/>
              <a:t>- Titus 3:14</a:t>
            </a:r>
          </a:p>
          <a:p>
            <a:pPr marL="514350" indent="-514350">
              <a:buClrTx/>
              <a:buSzPct val="95000"/>
              <a:buFont typeface="+mj-lt"/>
              <a:buAutoNum type="arabicPeriod" startAt="5"/>
            </a:pPr>
            <a:r>
              <a:rPr lang="en-US" sz="3000" b="1" dirty="0" smtClean="0"/>
              <a:t>Show God’s Love </a:t>
            </a:r>
            <a:r>
              <a:rPr lang="en-US" sz="3000" dirty="0" smtClean="0"/>
              <a:t>- 1 John 4:7-11</a:t>
            </a:r>
          </a:p>
          <a:p>
            <a:pPr marL="514350" indent="-514350">
              <a:buClrTx/>
              <a:buSzPct val="95000"/>
              <a:buFont typeface="+mj-lt"/>
              <a:buAutoNum type="arabicPeriod" startAt="5"/>
            </a:pPr>
            <a:r>
              <a:rPr lang="en-US" sz="3000" b="1" dirty="0" smtClean="0"/>
              <a:t>Influence Others For Good </a:t>
            </a:r>
            <a:r>
              <a:rPr lang="en-US" sz="3000" dirty="0" smtClean="0"/>
              <a:t>- Matt. 5:16</a:t>
            </a:r>
          </a:p>
          <a:p>
            <a:pPr marL="514350" indent="-514350">
              <a:buClrTx/>
              <a:buSzPct val="95000"/>
              <a:buFont typeface="+mj-lt"/>
              <a:buAutoNum type="arabicPeriod" startAt="5"/>
            </a:pPr>
            <a:r>
              <a:rPr lang="en-US" sz="3000" b="1" dirty="0" smtClean="0"/>
              <a:t>We Are Rewarded </a:t>
            </a:r>
            <a:r>
              <a:rPr lang="en-US" sz="3000" dirty="0" smtClean="0"/>
              <a:t>- Matt. 25:34-40</a:t>
            </a:r>
          </a:p>
          <a:p>
            <a:pPr marL="514350" indent="-514350">
              <a:buClrTx/>
              <a:buSzPct val="95000"/>
              <a:buFont typeface="+mj-lt"/>
              <a:buAutoNum type="arabicPeriod" startAt="5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0751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151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Civic</vt:lpstr>
      <vt:lpstr>PowerPoint Presentation</vt:lpstr>
      <vt:lpstr>Why Be A Servant?</vt:lpstr>
      <vt:lpstr>PowerPoint Presentation</vt:lpstr>
      <vt:lpstr>Why Should I Be A Servant?</vt:lpstr>
      <vt:lpstr>Why Should I Be A Servant?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Be A Servant?</dc:title>
  <dc:creator>Heath</dc:creator>
  <cp:lastModifiedBy>Guest</cp:lastModifiedBy>
  <cp:revision>9</cp:revision>
  <dcterms:created xsi:type="dcterms:W3CDTF">2013-11-01T13:33:02Z</dcterms:created>
  <dcterms:modified xsi:type="dcterms:W3CDTF">2013-11-04T12:51:12Z</dcterms:modified>
</cp:coreProperties>
</file>