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0EC14AD-971A-4AFA-8FFF-EC94B297F79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EDE26BD-73DC-443E-B9EC-F29F4B451F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76600"/>
            <a:ext cx="7696200" cy="1828800"/>
          </a:xfrm>
        </p:spPr>
        <p:txBody>
          <a:bodyPr/>
          <a:lstStyle/>
          <a:p>
            <a:r>
              <a:rPr lang="en-US" sz="5000" b="1" dirty="0" smtClean="0">
                <a:solidFill>
                  <a:schemeClr val="tx1"/>
                </a:solidFill>
                <a:latin typeface="AR BLANCA" panose="02000000000000000000" pitchFamily="2" charset="0"/>
              </a:rPr>
              <a:t>When Men Speak Evil of You</a:t>
            </a:r>
            <a:endParaRPr lang="en-US" sz="5000" b="1" dirty="0">
              <a:solidFill>
                <a:schemeClr val="tx1"/>
              </a:solidFill>
              <a:latin typeface="AR BLANCA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334000"/>
            <a:ext cx="6858000" cy="990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AR BLANCA" panose="02000000000000000000" pitchFamily="2" charset="0"/>
              </a:rPr>
              <a:t>Matthew 5:10-12</a:t>
            </a:r>
            <a:endParaRPr lang="en-US" sz="3200" b="1" dirty="0">
              <a:solidFill>
                <a:schemeClr val="tx1"/>
              </a:solidFill>
              <a:latin typeface="AR BLANC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98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Persecution is to be expected</a:t>
            </a:r>
          </a:p>
          <a:p>
            <a:pPr lvl="1"/>
            <a:r>
              <a:rPr lang="en-US" sz="3600" b="1" dirty="0" smtClean="0">
                <a:solidFill>
                  <a:schemeClr val="tx1"/>
                </a:solidFill>
              </a:rPr>
              <a:t>John 15:18-21</a:t>
            </a:r>
          </a:p>
          <a:p>
            <a:pPr lvl="1"/>
            <a:r>
              <a:rPr lang="en-US" sz="3600" b="1" dirty="0" smtClean="0">
                <a:solidFill>
                  <a:schemeClr val="tx1"/>
                </a:solidFill>
              </a:rPr>
              <a:t>2 Timothy 3:12</a:t>
            </a:r>
          </a:p>
          <a:p>
            <a:pPr lvl="1"/>
            <a:r>
              <a:rPr lang="en-US" sz="3600" b="1" dirty="0" smtClean="0">
                <a:solidFill>
                  <a:schemeClr val="tx1"/>
                </a:solidFill>
              </a:rPr>
              <a:t>1 Peter 4:14-16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52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Persecution is to be expected</a:t>
            </a:r>
          </a:p>
          <a:p>
            <a:pPr lvl="1"/>
            <a:r>
              <a:rPr lang="en-US" sz="3600" b="1" dirty="0" smtClean="0"/>
              <a:t>John 15:18-21</a:t>
            </a:r>
          </a:p>
          <a:p>
            <a:pPr lvl="1"/>
            <a:r>
              <a:rPr lang="en-US" sz="3600" b="1" dirty="0" smtClean="0"/>
              <a:t>2 Timothy 3:12</a:t>
            </a:r>
          </a:p>
          <a:p>
            <a:pPr lvl="1"/>
            <a:r>
              <a:rPr lang="en-US" sz="3600" b="1" dirty="0" smtClean="0"/>
              <a:t>1 Peter 4:14-16</a:t>
            </a:r>
            <a:endParaRPr lang="en-US" sz="3600" b="1" dirty="0"/>
          </a:p>
        </p:txBody>
      </p:sp>
      <p:sp>
        <p:nvSpPr>
          <p:cNvPr id="5" name="Oval 4"/>
          <p:cNvSpPr/>
          <p:nvPr/>
        </p:nvSpPr>
        <p:spPr>
          <a:xfrm>
            <a:off x="2667000" y="3124200"/>
            <a:ext cx="6019800" cy="304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81400" y="3732074"/>
            <a:ext cx="426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>
                    <a:lumMod val="95000"/>
                  </a:schemeClr>
                </a:solidFill>
              </a:rPr>
              <a:t>“say all kinds of evil against you falsely for My sake” </a:t>
            </a:r>
            <a:r>
              <a:rPr lang="en-US" sz="3200" b="1" dirty="0" smtClean="0">
                <a:solidFill>
                  <a:schemeClr val="bg1">
                    <a:lumMod val="95000"/>
                  </a:schemeClr>
                </a:solidFill>
              </a:rPr>
              <a:t>v. 11</a:t>
            </a:r>
            <a:endParaRPr lang="en-US" sz="36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6781800" cy="8382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>1. Don’t Strike Back</a:t>
            </a:r>
            <a:endParaRPr lang="en-US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3886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Matthew 5:38-39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Romans 12:17-21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James 1:2-4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61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543800" cy="1371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>2. Don’t Be Concerned About Clearing Your Name</a:t>
            </a:r>
            <a:endParaRPr lang="en-US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3200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Proverbs 22:1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Matthew 7:15-20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01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1628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>3. Let God Take Care of It</a:t>
            </a:r>
            <a:endParaRPr lang="en-US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7543800" cy="3886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2 Timothy 4:14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Romans 12:19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Galatians 6:7-9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01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6781800" cy="1371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>4. Try To Understand Why They Are Doing This</a:t>
            </a:r>
            <a:endParaRPr lang="en-US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543800" cy="2895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Revelation 12:9-10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01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6781800" cy="16002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>5. Rejoice - You’re on the Right Track</a:t>
            </a:r>
            <a:endParaRPr lang="en-US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543800" cy="2743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Matthew 5:12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01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5438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When Men Speak Evil Of You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543800" cy="40386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Don’t Strike Back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Don’t Be Concerned About Clearing Your Name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Let God Take Care of It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Try To Understand Why They Are Doing This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Rejoice - You’re on the Right Track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94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149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NewsPrint</vt:lpstr>
      <vt:lpstr>When Men Speak Evil of You</vt:lpstr>
      <vt:lpstr>PowerPoint Presentation</vt:lpstr>
      <vt:lpstr>PowerPoint Presentation</vt:lpstr>
      <vt:lpstr>1. Don’t Strike Back</vt:lpstr>
      <vt:lpstr>2. Don’t Be Concerned About Clearing Your Name</vt:lpstr>
      <vt:lpstr>3. Let God Take Care of It</vt:lpstr>
      <vt:lpstr>4. Try To Understand Why They Are Doing This</vt:lpstr>
      <vt:lpstr>5. Rejoice - You’re on the Right Track</vt:lpstr>
      <vt:lpstr>When Men Speak Evil Of You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“When Men Speak Evil of You”</dc:title>
  <dc:creator>Heath</dc:creator>
  <cp:lastModifiedBy>Guest</cp:lastModifiedBy>
  <cp:revision>12</cp:revision>
  <dcterms:created xsi:type="dcterms:W3CDTF">2013-10-10T18:42:41Z</dcterms:created>
  <dcterms:modified xsi:type="dcterms:W3CDTF">2013-10-21T13:17:03Z</dcterms:modified>
</cp:coreProperties>
</file>