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2" r:id="rId4"/>
    <p:sldId id="263" r:id="rId5"/>
    <p:sldId id="264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363DFAA-4BDE-45DB-A73C-98385C80D998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411D6EC-AD10-4D17-A629-02B8D5C36B6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DFAA-4BDE-45DB-A73C-98385C80D998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1D6EC-AD10-4D17-A629-02B8D5C36B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DFAA-4BDE-45DB-A73C-98385C80D998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411D6EC-AD10-4D17-A629-02B8D5C36B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DFAA-4BDE-45DB-A73C-98385C80D998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1D6EC-AD10-4D17-A629-02B8D5C36B6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363DFAA-4BDE-45DB-A73C-98385C80D998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411D6EC-AD10-4D17-A629-02B8D5C36B6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DFAA-4BDE-45DB-A73C-98385C80D998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1D6EC-AD10-4D17-A629-02B8D5C36B6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DFAA-4BDE-45DB-A73C-98385C80D998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1D6EC-AD10-4D17-A629-02B8D5C36B6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DFAA-4BDE-45DB-A73C-98385C80D998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1D6EC-AD10-4D17-A629-02B8D5C36B6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DFAA-4BDE-45DB-A73C-98385C80D998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1D6EC-AD10-4D17-A629-02B8D5C36B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DFAA-4BDE-45DB-A73C-98385C80D998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411D6EC-AD10-4D17-A629-02B8D5C36B6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DFAA-4BDE-45DB-A73C-98385C80D998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1D6EC-AD10-4D17-A629-02B8D5C36B6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7363DFAA-4BDE-45DB-A73C-98385C80D998}" type="datetimeFigureOut">
              <a:rPr lang="en-US" smtClean="0"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8411D6EC-AD10-4D17-A629-02B8D5C36B6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6324600" cy="2438400"/>
          </a:xfrm>
        </p:spPr>
        <p:txBody>
          <a:bodyPr/>
          <a:lstStyle/>
          <a:p>
            <a:r>
              <a:rPr lang="en-US" dirty="0" smtClean="0"/>
              <a:t>Jesus Forgives and Heals the Paralytic</a:t>
            </a:r>
            <a:br>
              <a:rPr lang="en-US" dirty="0" smtClean="0"/>
            </a:br>
            <a:r>
              <a:rPr lang="en-US" sz="1000" dirty="0" smtClean="0"/>
              <a:t/>
            </a:r>
            <a:br>
              <a:rPr lang="en-US" sz="1000" dirty="0" smtClean="0"/>
            </a:br>
            <a:r>
              <a:rPr lang="en-US" sz="2800" dirty="0" smtClean="0"/>
              <a:t>Luke 5:17-26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5550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The Power to Draw People </a:t>
            </a:r>
            <a:r>
              <a:rPr lang="en-US" sz="2800" dirty="0" smtClean="0"/>
              <a:t>- vs. 15-19</a:t>
            </a:r>
            <a:endParaRPr lang="en-US" sz="2800" b="1" dirty="0" smtClean="0"/>
          </a:p>
          <a:p>
            <a:endParaRPr lang="en-US" sz="800" b="1" dirty="0" smtClean="0"/>
          </a:p>
          <a:p>
            <a:pPr>
              <a:buClrTx/>
              <a:buSzPct val="90000"/>
            </a:pPr>
            <a:r>
              <a:rPr lang="en-US" sz="2800" b="1" dirty="0" smtClean="0"/>
              <a:t>The way He taught </a:t>
            </a:r>
            <a:r>
              <a:rPr lang="en-US" sz="2800" dirty="0" smtClean="0"/>
              <a:t>- Matt. 7:28-29;                 				Mark 12:37; John 7:46</a:t>
            </a:r>
          </a:p>
          <a:p>
            <a:pPr>
              <a:buClrTx/>
              <a:buSzPct val="90000"/>
            </a:pPr>
            <a:r>
              <a:rPr lang="en-US" sz="2800" b="1" dirty="0" smtClean="0"/>
              <a:t>His</a:t>
            </a:r>
            <a:r>
              <a:rPr lang="en-US" sz="2800" dirty="0" smtClean="0"/>
              <a:t> </a:t>
            </a:r>
            <a:r>
              <a:rPr lang="en-US" sz="2800" b="1" dirty="0" smtClean="0"/>
              <a:t>miracles</a:t>
            </a:r>
            <a:r>
              <a:rPr lang="en-US" sz="2800" dirty="0" smtClean="0"/>
              <a:t> - Mark 3:7-10</a:t>
            </a:r>
          </a:p>
          <a:p>
            <a:pPr>
              <a:buClrTx/>
              <a:buSzPct val="90000"/>
            </a:pPr>
            <a:r>
              <a:rPr lang="en-US" sz="2800" b="1" i="1" dirty="0" smtClean="0"/>
              <a:t>“He has done all things well” </a:t>
            </a:r>
            <a:r>
              <a:rPr lang="en-US" sz="2800" dirty="0" smtClean="0"/>
              <a:t>- Mark 7:37</a:t>
            </a:r>
          </a:p>
          <a:p>
            <a:pPr>
              <a:buClrTx/>
              <a:buSzPct val="90000"/>
            </a:pPr>
            <a:r>
              <a:rPr lang="en-US" sz="2800" b="1" dirty="0" smtClean="0"/>
              <a:t>Jesus still has the power to draw sinners unto Himself </a:t>
            </a:r>
            <a:r>
              <a:rPr lang="en-US" sz="2800" dirty="0" smtClean="0"/>
              <a:t>- John 12:32-33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The Power of Jesus </a:t>
            </a:r>
            <a:r>
              <a:rPr lang="en-US" dirty="0" smtClean="0"/>
              <a:t>- Luke 5:17-26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204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The Power to Draw People </a:t>
            </a:r>
            <a:r>
              <a:rPr lang="en-US" sz="2800" dirty="0" smtClean="0"/>
              <a:t>- vs. 15-19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The Power to Move Men </a:t>
            </a:r>
            <a:r>
              <a:rPr lang="en-US" sz="2800" dirty="0" smtClean="0"/>
              <a:t>- vs. 19-20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The Power of Jesus </a:t>
            </a:r>
            <a:r>
              <a:rPr lang="en-US" dirty="0"/>
              <a:t>- Luke </a:t>
            </a:r>
            <a:r>
              <a:rPr lang="en-US" dirty="0" smtClean="0"/>
              <a:t>5:17-26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18478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The Power to Draw People </a:t>
            </a:r>
            <a:r>
              <a:rPr lang="en-US" sz="2800" dirty="0" smtClean="0"/>
              <a:t>- vs. 15-19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The Power to Move Men </a:t>
            </a:r>
            <a:r>
              <a:rPr lang="en-US" sz="2800" dirty="0" smtClean="0"/>
              <a:t>- vs. 19-20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The Power to Perceive Thoughts </a:t>
            </a:r>
            <a:r>
              <a:rPr lang="en-US" sz="2800" dirty="0" smtClean="0"/>
              <a:t>- vs. 20-22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The Power of Jesus </a:t>
            </a:r>
            <a:r>
              <a:rPr lang="en-US" dirty="0"/>
              <a:t>- Luke </a:t>
            </a:r>
            <a:r>
              <a:rPr lang="en-US" dirty="0" smtClean="0"/>
              <a:t>5:17-26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18478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The Power to Draw People </a:t>
            </a:r>
            <a:r>
              <a:rPr lang="en-US" sz="2800" dirty="0" smtClean="0"/>
              <a:t>- vs. 15-19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The Power to Move Men </a:t>
            </a:r>
            <a:r>
              <a:rPr lang="en-US" sz="2800" dirty="0" smtClean="0"/>
              <a:t>- vs. 19-20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The Power to Perceive Thoughts </a:t>
            </a:r>
            <a:r>
              <a:rPr lang="en-US" sz="2800" dirty="0" smtClean="0"/>
              <a:t>- vs. 20-22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The Power to Heal </a:t>
            </a:r>
            <a:r>
              <a:rPr lang="en-US" sz="2800" dirty="0" smtClean="0"/>
              <a:t>- vs. 23-25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The Power of Jesus </a:t>
            </a:r>
            <a:r>
              <a:rPr lang="en-US" dirty="0"/>
              <a:t>- Luke </a:t>
            </a:r>
            <a:r>
              <a:rPr lang="en-US" dirty="0" smtClean="0"/>
              <a:t>5:17-26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18478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The Power to Draw People </a:t>
            </a:r>
            <a:r>
              <a:rPr lang="en-US" sz="2800" dirty="0" smtClean="0"/>
              <a:t>- vs. 15-19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The Power to Move Men </a:t>
            </a:r>
            <a:r>
              <a:rPr lang="en-US" sz="2800" dirty="0" smtClean="0"/>
              <a:t>- vs. 19-20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The Power to Perceive Thoughts </a:t>
            </a:r>
            <a:r>
              <a:rPr lang="en-US" sz="2800" dirty="0" smtClean="0"/>
              <a:t>- vs. 20-22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The Power to Heal </a:t>
            </a:r>
            <a:r>
              <a:rPr lang="en-US" sz="2800" dirty="0" smtClean="0"/>
              <a:t>- vs. 23-25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The Power to Forgive Sins </a:t>
            </a:r>
            <a:r>
              <a:rPr lang="en-US" sz="2800" dirty="0" smtClean="0"/>
              <a:t>- v. 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The Power of Jesus </a:t>
            </a:r>
            <a:r>
              <a:rPr lang="en-US" dirty="0"/>
              <a:t>- Luke </a:t>
            </a:r>
            <a:r>
              <a:rPr lang="en-US" dirty="0" smtClean="0"/>
              <a:t>5:17-26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18478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28</TotalTime>
  <Words>183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Grid</vt:lpstr>
      <vt:lpstr>Jesus Forgives and Heals the Paralytic  Luke 5:17-26</vt:lpstr>
      <vt:lpstr>The Power of Jesus - Luke 5:17-26</vt:lpstr>
      <vt:lpstr>The Power of Jesus - Luke 5:17-26</vt:lpstr>
      <vt:lpstr>The Power of Jesus - Luke 5:17-26</vt:lpstr>
      <vt:lpstr>The Power of Jesus - Luke 5:17-26</vt:lpstr>
      <vt:lpstr>The Power of Jesus - Luke 5:17-26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Forgives and Heals the Paralytic</dc:title>
  <dc:creator>Heath</dc:creator>
  <cp:lastModifiedBy>Guest</cp:lastModifiedBy>
  <cp:revision>7</cp:revision>
  <dcterms:created xsi:type="dcterms:W3CDTF">2013-10-04T22:06:02Z</dcterms:created>
  <dcterms:modified xsi:type="dcterms:W3CDTF">2013-10-06T20:49:34Z</dcterms:modified>
</cp:coreProperties>
</file>