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49" r:id="rId2"/>
    <p:sldMasterId id="2147483650" r:id="rId3"/>
  </p:sldMasterIdLst>
  <p:notesMasterIdLst>
    <p:notesMasterId r:id="rId12"/>
  </p:notesMasterIdLst>
  <p:handoutMasterIdLst>
    <p:handoutMasterId r:id="rId13"/>
  </p:handoutMasterIdLst>
  <p:sldIdLst>
    <p:sldId id="273" r:id="rId4"/>
    <p:sldId id="257" r:id="rId5"/>
    <p:sldId id="280" r:id="rId6"/>
    <p:sldId id="281" r:id="rId7"/>
    <p:sldId id="282" r:id="rId8"/>
    <p:sldId id="283" r:id="rId9"/>
    <p:sldId id="271" r:id="rId10"/>
    <p:sldId id="28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870000"/>
    <a:srgbClr val="006666"/>
    <a:srgbClr val="00006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12" autoAdjust="0"/>
  </p:normalViewPr>
  <p:slideViewPr>
    <p:cSldViewPr>
      <p:cViewPr>
        <p:scale>
          <a:sx n="75" d="100"/>
          <a:sy n="75" d="100"/>
        </p:scale>
        <p:origin x="-1056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007FF-C430-164F-B51F-DFE982E2E477}" type="datetimeFigureOut">
              <a:rPr lang="en-US" smtClean="0"/>
              <a:t>9/26/13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A4C7F-8C96-C04C-B394-8C6AFD049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0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0DF75-7360-094E-A50D-EA89A472E0D5}" type="datetimeFigureOut">
              <a:rPr lang="en-US" smtClean="0"/>
              <a:t>9/26/13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6FFC9-C526-2E46-B8D4-404E637D1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1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94425-58B1-E54F-A8C0-509C9799ED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8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FAE14-E562-EF43-AB24-C8CD4344B0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FBC40-0124-D243-8821-CBEBDD25E1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49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E2D82-8A47-3644-B9DC-F2C3C9C417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0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615A9-377D-8747-8836-06DAF9FBC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46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3FB54-35AA-1D4B-8B2B-491652801E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75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F4E16-963D-BB47-86C7-1863B28462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95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E1732-6FB4-2947-A5E4-E8028F2BD4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49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11078-E1B5-924D-97A8-8ED7BC5830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58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88CE3-E49C-1448-A538-1D817BCC22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07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30AA1-69B1-CE4F-AD97-F53CE160B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5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83B52-3E81-2F45-97D9-9FF47AE2F7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27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4FEAE-1DD5-D244-82A4-D04DFC1807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77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75909-B033-4942-BDD8-490C5C7A34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211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B8F35-9B75-904C-9F4D-90D46DA3E4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58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18062-C963-F345-91B6-F20930411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4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169A5-3ADB-B949-87A8-519ED48AA1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90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7B5DA-C021-7940-A10E-ACC757324C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498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E341A-4AB2-DB4A-8730-53D709106E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393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96573-96A6-394C-BDDE-0A482A3E5E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00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E5A5B-779A-B74F-9F7A-4825FA8013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556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2A3D0-65E5-5744-A96D-F31C599A0A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2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967DE-148F-A24A-9129-6A6F49895D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1B3B6-24A2-4E45-A3F6-B0A82DEA17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85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D21F1-D2FD-6347-B4BE-9B6FE7257A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734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7F61D-EE94-7645-AAC1-3D3100792F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756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1CD18-6E71-2D4D-A48D-65291201C4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9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153C7-DD8B-4045-AD42-448A47A671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0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08720-3136-954C-B2DE-38BF6B4EA3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0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72F9B-F219-0645-8451-94FD5C23D7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8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249CA-082E-F646-86B9-43EB19680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32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933E0-7D48-ED48-9A36-11C717703A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0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5A5DE-9247-9447-AB5C-0B895FDF72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6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21FDE0-DE15-AC49-9A78-447128C0803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149" name="Picture 125" descr="biblical family_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3FE19D-35DC-614D-853C-59EFC04E3D1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225" name="Picture 129" descr="biblical family_c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1F86FD-4ED3-A147-BED9-CF0902DDFE6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5439" name="Picture 79" descr="biblical family_c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60431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057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 smtClean="0">
                <a:latin typeface="Tahoma"/>
                <a:cs typeface="Tahoma"/>
              </a:rPr>
              <a:t>“Fathers, </a:t>
            </a:r>
            <a:r>
              <a:rPr lang="en-US" sz="2800" b="1" dirty="0" smtClean="0">
                <a:solidFill>
                  <a:srgbClr val="FF0000"/>
                </a:solidFill>
                <a:latin typeface="Tahoma"/>
                <a:cs typeface="Tahoma"/>
              </a:rPr>
              <a:t>do not provoke your children to anger</a:t>
            </a:r>
            <a:r>
              <a:rPr lang="en-US" sz="2800" b="1" dirty="0" smtClean="0">
                <a:latin typeface="Tahoma"/>
                <a:cs typeface="Tahoma"/>
              </a:rPr>
              <a:t>, but bring them up in the discipline and instruction of the Lord”</a:t>
            </a:r>
            <a:br>
              <a:rPr lang="en-US" sz="2800" b="1" dirty="0" smtClean="0">
                <a:latin typeface="Tahoma"/>
                <a:cs typeface="Tahoma"/>
              </a:rPr>
            </a:br>
            <a:r>
              <a:rPr lang="en-US" sz="2800" b="1" dirty="0" smtClean="0">
                <a:latin typeface="Tahoma"/>
                <a:cs typeface="Tahoma"/>
              </a:rPr>
              <a:t>Ephesians 6:</a:t>
            </a:r>
            <a:r>
              <a:rPr lang="en-US" sz="2800" b="1" dirty="0">
                <a:latin typeface="Tahoma"/>
                <a:cs typeface="Tahoma"/>
              </a:rPr>
              <a:t>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14600"/>
            <a:ext cx="8610600" cy="4038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3600" b="1" u="sng" dirty="0" smtClean="0">
                <a:latin typeface="Tahoma"/>
                <a:cs typeface="Tahoma"/>
              </a:rPr>
              <a:t>NEGATIVE</a:t>
            </a:r>
          </a:p>
          <a:p>
            <a:r>
              <a:rPr lang="en-US" b="1" dirty="0" smtClean="0">
                <a:latin typeface="Tahoma"/>
                <a:cs typeface="Tahoma"/>
              </a:rPr>
              <a:t>Don’t provoke children to anger</a:t>
            </a:r>
          </a:p>
          <a:p>
            <a:r>
              <a:rPr lang="en-US" b="1" dirty="0" smtClean="0">
                <a:latin typeface="Tahoma"/>
                <a:cs typeface="Tahoma"/>
              </a:rPr>
              <a:t>How can we provoke our children?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Overprotection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Overindulgence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Unrealistic expectations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Discouragement</a:t>
            </a:r>
          </a:p>
          <a:p>
            <a:pPr lvl="2"/>
            <a:endParaRPr lang="en-US" sz="2000" b="1" dirty="0" smtClean="0">
              <a:latin typeface="Candara"/>
              <a:cs typeface="Candara"/>
            </a:endParaRPr>
          </a:p>
        </p:txBody>
      </p:sp>
    </p:spTree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057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 smtClean="0">
                <a:latin typeface="Candara"/>
                <a:cs typeface="Candara"/>
              </a:rPr>
              <a:t>“Fathers, do not provoke your children to anger, but </a:t>
            </a:r>
            <a:r>
              <a:rPr lang="en-US" sz="2800" b="1" dirty="0" smtClean="0">
                <a:solidFill>
                  <a:srgbClr val="FF0000"/>
                </a:solidFill>
                <a:latin typeface="Candara"/>
                <a:cs typeface="Candara"/>
              </a:rPr>
              <a:t>bring them up </a:t>
            </a:r>
            <a:r>
              <a:rPr lang="en-US" sz="2800" b="1" dirty="0" smtClean="0">
                <a:latin typeface="Candara"/>
                <a:cs typeface="Candara"/>
              </a:rPr>
              <a:t>in the discipline and instruction of the Lord”</a:t>
            </a:r>
            <a:br>
              <a:rPr lang="en-US" sz="2800" b="1" dirty="0" smtClean="0">
                <a:latin typeface="Candara"/>
                <a:cs typeface="Candara"/>
              </a:rPr>
            </a:br>
            <a:r>
              <a:rPr lang="en-US" sz="2800" b="1" dirty="0" smtClean="0">
                <a:latin typeface="Candara"/>
                <a:cs typeface="Candara"/>
              </a:rPr>
              <a:t>Ephesians 6:</a:t>
            </a:r>
            <a:r>
              <a:rPr lang="en-US" sz="2800" b="1" dirty="0">
                <a:latin typeface="Candara"/>
                <a:cs typeface="Candara"/>
              </a:rPr>
              <a:t>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14600"/>
            <a:ext cx="8610600" cy="4038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3600" b="1" i="1" u="sng" dirty="0" smtClean="0">
                <a:latin typeface="Tahoma"/>
                <a:cs typeface="Tahoma"/>
              </a:rPr>
              <a:t>POSITIVE</a:t>
            </a:r>
          </a:p>
          <a:p>
            <a:r>
              <a:rPr lang="en-US" b="1" dirty="0" smtClean="0">
                <a:latin typeface="Tahoma"/>
                <a:cs typeface="Tahoma"/>
              </a:rPr>
              <a:t>Bring them up</a:t>
            </a:r>
            <a:endParaRPr lang="en-US" sz="2000" b="1" dirty="0">
              <a:latin typeface="Tahoma"/>
              <a:cs typeface="Tahoma"/>
            </a:endParaRPr>
          </a:p>
          <a:p>
            <a:pPr lvl="1"/>
            <a:r>
              <a:rPr lang="en-US" b="1" dirty="0" smtClean="0">
                <a:latin typeface="Tahoma"/>
                <a:cs typeface="Tahoma"/>
              </a:rPr>
              <a:t>Parents must be active, not passive</a:t>
            </a:r>
          </a:p>
        </p:txBody>
      </p:sp>
      <p:sp>
        <p:nvSpPr>
          <p:cNvPr id="4" name="Title 7"/>
          <p:cNvSpPr txBox="1">
            <a:spLocks/>
          </p:cNvSpPr>
          <p:nvPr/>
        </p:nvSpPr>
        <p:spPr bwMode="auto">
          <a:xfrm>
            <a:off x="228600" y="304800"/>
            <a:ext cx="8686800" cy="2057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latin typeface="Tahoma"/>
                <a:cs typeface="Tahoma"/>
              </a:rPr>
              <a:t>“A child left to himself brings </a:t>
            </a:r>
            <a:endParaRPr lang="en-US" sz="2800" b="1" dirty="0" smtClean="0">
              <a:latin typeface="Tahoma"/>
              <a:cs typeface="Tahoma"/>
            </a:endParaRPr>
          </a:p>
          <a:p>
            <a:r>
              <a:rPr lang="en-US" sz="2800" b="1" dirty="0" smtClean="0">
                <a:latin typeface="Tahoma"/>
                <a:cs typeface="Tahoma"/>
              </a:rPr>
              <a:t>shame </a:t>
            </a:r>
            <a:r>
              <a:rPr lang="en-US" sz="2800" b="1" dirty="0" smtClean="0">
                <a:latin typeface="Tahoma"/>
                <a:cs typeface="Tahoma"/>
              </a:rPr>
              <a:t>on his mother”</a:t>
            </a:r>
            <a:br>
              <a:rPr lang="en-US" sz="2800" b="1" dirty="0" smtClean="0">
                <a:latin typeface="Tahoma"/>
                <a:cs typeface="Tahoma"/>
              </a:rPr>
            </a:br>
            <a:r>
              <a:rPr lang="en-US" sz="2800" b="1" dirty="0" smtClean="0">
                <a:latin typeface="Tahoma"/>
                <a:cs typeface="Tahoma"/>
              </a:rPr>
              <a:t>Proverbs 29:15</a:t>
            </a:r>
            <a:endParaRPr lang="en-US" sz="2800" b="1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8665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057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 smtClean="0">
                <a:latin typeface="Candara"/>
                <a:cs typeface="Candara"/>
              </a:rPr>
              <a:t>“Fathers, do not provoke your children to anger, but </a:t>
            </a:r>
            <a:r>
              <a:rPr lang="en-US" sz="2800" b="1" dirty="0" smtClean="0">
                <a:solidFill>
                  <a:schemeClr val="tx1"/>
                </a:solidFill>
                <a:latin typeface="Candara"/>
                <a:cs typeface="Candara"/>
              </a:rPr>
              <a:t>bring them up </a:t>
            </a:r>
            <a:r>
              <a:rPr lang="en-US" sz="2800" b="1" dirty="0" smtClean="0">
                <a:solidFill>
                  <a:srgbClr val="FF0000"/>
                </a:solidFill>
                <a:latin typeface="Candara"/>
                <a:cs typeface="Candara"/>
              </a:rPr>
              <a:t>in the discipline </a:t>
            </a:r>
            <a:r>
              <a:rPr lang="en-US" sz="2800" b="1" dirty="0" smtClean="0">
                <a:latin typeface="Candara"/>
                <a:cs typeface="Candara"/>
              </a:rPr>
              <a:t>and instruction of the Lord”</a:t>
            </a:r>
            <a:br>
              <a:rPr lang="en-US" sz="2800" b="1" dirty="0" smtClean="0">
                <a:latin typeface="Candara"/>
                <a:cs typeface="Candara"/>
              </a:rPr>
            </a:br>
            <a:r>
              <a:rPr lang="en-US" sz="2800" b="1" dirty="0" smtClean="0">
                <a:latin typeface="Candara"/>
                <a:cs typeface="Candara"/>
              </a:rPr>
              <a:t>Ephesians 6:</a:t>
            </a:r>
            <a:r>
              <a:rPr lang="en-US" sz="2800" b="1" dirty="0">
                <a:latin typeface="Candara"/>
                <a:cs typeface="Candara"/>
              </a:rPr>
              <a:t>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14600"/>
            <a:ext cx="8610600" cy="4038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3600" b="1" i="1" u="sng" dirty="0" smtClean="0">
                <a:latin typeface="Tahoma"/>
                <a:cs typeface="Tahoma"/>
              </a:rPr>
              <a:t>POSITIVE</a:t>
            </a:r>
          </a:p>
          <a:p>
            <a:r>
              <a:rPr lang="en-US" b="1" dirty="0" smtClean="0">
                <a:latin typeface="Tahoma"/>
                <a:cs typeface="Tahoma"/>
              </a:rPr>
              <a:t>Discipline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Different than punishment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Harder than punishment</a:t>
            </a:r>
          </a:p>
          <a:p>
            <a:pPr lvl="2"/>
            <a:r>
              <a:rPr lang="en-US" b="1" dirty="0" smtClean="0">
                <a:latin typeface="Tahoma"/>
                <a:cs typeface="Tahoma"/>
              </a:rPr>
              <a:t>Takes longer</a:t>
            </a:r>
          </a:p>
          <a:p>
            <a:pPr lvl="2"/>
            <a:r>
              <a:rPr lang="en-US" b="1" dirty="0" smtClean="0">
                <a:latin typeface="Tahoma"/>
                <a:cs typeface="Tahoma"/>
              </a:rPr>
              <a:t>Requires teaching</a:t>
            </a:r>
          </a:p>
          <a:p>
            <a:pPr lvl="2"/>
            <a:r>
              <a:rPr lang="en-US" b="1" dirty="0" smtClean="0">
                <a:latin typeface="Tahoma"/>
                <a:cs typeface="Tahoma"/>
              </a:rPr>
              <a:t>Deeper</a:t>
            </a:r>
          </a:p>
        </p:txBody>
      </p:sp>
      <p:sp>
        <p:nvSpPr>
          <p:cNvPr id="4" name="Title 7"/>
          <p:cNvSpPr txBox="1">
            <a:spLocks/>
          </p:cNvSpPr>
          <p:nvPr/>
        </p:nvSpPr>
        <p:spPr bwMode="auto">
          <a:xfrm>
            <a:off x="228600" y="304800"/>
            <a:ext cx="8686800" cy="2057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Candara"/>
                <a:cs typeface="Candara"/>
              </a:rPr>
              <a:t>“Whoever spares the rod hates his son, but he who loves him is diligent to discipline him.” </a:t>
            </a:r>
            <a:endParaRPr lang="en-US" sz="2800" b="1" dirty="0" smtClean="0">
              <a:latin typeface="Candara"/>
              <a:cs typeface="Candara"/>
            </a:endParaRPr>
          </a:p>
          <a:p>
            <a:r>
              <a:rPr lang="en-US" sz="2800" b="1" dirty="0" smtClean="0">
                <a:latin typeface="Candara"/>
                <a:cs typeface="Candara"/>
              </a:rPr>
              <a:t>Proverbs 13:24</a:t>
            </a:r>
            <a:endParaRPr lang="en-US" sz="2800" b="1" dirty="0">
              <a:latin typeface="Candara"/>
              <a:cs typeface="Candara"/>
            </a:endParaRPr>
          </a:p>
        </p:txBody>
      </p:sp>
      <p:sp>
        <p:nvSpPr>
          <p:cNvPr id="5" name="Title 7"/>
          <p:cNvSpPr txBox="1">
            <a:spLocks/>
          </p:cNvSpPr>
          <p:nvPr/>
        </p:nvSpPr>
        <p:spPr bwMode="auto">
          <a:xfrm>
            <a:off x="228600" y="304800"/>
            <a:ext cx="8686800" cy="2057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Candara"/>
                <a:cs typeface="Candara"/>
              </a:rPr>
              <a:t>“Whoever spares the rod hates his son, but he who loves him is diligent to discipline him.” </a:t>
            </a:r>
            <a:endParaRPr lang="en-US" sz="2800" b="1" dirty="0" smtClean="0">
              <a:latin typeface="Candara"/>
              <a:cs typeface="Candara"/>
            </a:endParaRPr>
          </a:p>
          <a:p>
            <a:r>
              <a:rPr lang="en-US" sz="2800" b="1" dirty="0" smtClean="0">
                <a:latin typeface="Candara"/>
                <a:cs typeface="Candara"/>
              </a:rPr>
              <a:t>Proverbs 13:24</a:t>
            </a:r>
            <a:endParaRPr lang="en-US" sz="2800" b="1" dirty="0"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417946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057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 smtClean="0">
                <a:latin typeface="Tahoma"/>
                <a:cs typeface="Tahoma"/>
              </a:rPr>
              <a:t>“Fathers, do not provoke your children to anger, but </a:t>
            </a:r>
            <a:r>
              <a:rPr lang="en-US" sz="2800" b="1" dirty="0" smtClean="0">
                <a:solidFill>
                  <a:schemeClr val="tx1"/>
                </a:solidFill>
                <a:latin typeface="Tahoma"/>
                <a:cs typeface="Tahoma"/>
              </a:rPr>
              <a:t>bring them up in the discipline </a:t>
            </a:r>
            <a:r>
              <a:rPr lang="en-US" sz="2800" b="1" dirty="0" smtClean="0">
                <a:latin typeface="Tahoma"/>
                <a:cs typeface="Tahoma"/>
              </a:rPr>
              <a:t>and </a:t>
            </a:r>
            <a:r>
              <a:rPr lang="en-US" sz="2800" b="1" dirty="0" smtClean="0">
                <a:solidFill>
                  <a:srgbClr val="FF0000"/>
                </a:solidFill>
                <a:latin typeface="Tahoma"/>
                <a:cs typeface="Tahoma"/>
              </a:rPr>
              <a:t>instruction of the Lord”</a:t>
            </a:r>
            <a:br>
              <a:rPr lang="en-US" sz="2800" b="1" dirty="0" smtClean="0">
                <a:solidFill>
                  <a:srgbClr val="FF0000"/>
                </a:solidFill>
                <a:latin typeface="Tahoma"/>
                <a:cs typeface="Tahoma"/>
              </a:rPr>
            </a:br>
            <a:r>
              <a:rPr lang="en-US" sz="2800" b="1" dirty="0" smtClean="0">
                <a:latin typeface="Tahoma"/>
                <a:cs typeface="Tahoma"/>
              </a:rPr>
              <a:t>Ephesians 6:</a:t>
            </a:r>
            <a:r>
              <a:rPr lang="en-US" sz="2800" b="1" dirty="0">
                <a:latin typeface="Tahoma"/>
                <a:cs typeface="Tahoma"/>
              </a:rPr>
              <a:t>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14600"/>
            <a:ext cx="8610600" cy="4038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3600" b="1" i="1" u="sng" dirty="0" smtClean="0">
                <a:latin typeface="Tahoma"/>
                <a:cs typeface="Tahoma"/>
              </a:rPr>
              <a:t>POSITIVE</a:t>
            </a:r>
          </a:p>
          <a:p>
            <a:r>
              <a:rPr lang="en-US" b="1" dirty="0" smtClean="0">
                <a:latin typeface="Tahoma"/>
                <a:cs typeface="Tahoma"/>
              </a:rPr>
              <a:t>Instruction</a:t>
            </a:r>
          </a:p>
          <a:p>
            <a:endParaRPr lang="en-US" b="1" dirty="0" smtClean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68099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057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 smtClean="0">
                <a:latin typeface="Tahoma"/>
                <a:cs typeface="Tahoma"/>
              </a:rPr>
              <a:t>“Fathers, do not provoke your children to anger, but </a:t>
            </a:r>
            <a:r>
              <a:rPr lang="en-US" sz="2800" b="1" dirty="0" smtClean="0">
                <a:solidFill>
                  <a:schemeClr val="tx1"/>
                </a:solidFill>
                <a:latin typeface="Tahoma"/>
                <a:cs typeface="Tahoma"/>
              </a:rPr>
              <a:t>bring them up in the discipline </a:t>
            </a:r>
            <a:r>
              <a:rPr lang="en-US" sz="2800" b="1" dirty="0" smtClean="0">
                <a:latin typeface="Tahoma"/>
                <a:cs typeface="Tahoma"/>
              </a:rPr>
              <a:t>and </a:t>
            </a:r>
            <a:r>
              <a:rPr lang="en-US" sz="2800" b="1" dirty="0" smtClean="0">
                <a:solidFill>
                  <a:srgbClr val="FF0000"/>
                </a:solidFill>
                <a:latin typeface="Tahoma"/>
                <a:cs typeface="Tahoma"/>
              </a:rPr>
              <a:t>instruction of the Lord”</a:t>
            </a:r>
            <a:br>
              <a:rPr lang="en-US" sz="2800" b="1" dirty="0" smtClean="0">
                <a:solidFill>
                  <a:srgbClr val="FF0000"/>
                </a:solidFill>
                <a:latin typeface="Tahoma"/>
                <a:cs typeface="Tahoma"/>
              </a:rPr>
            </a:br>
            <a:r>
              <a:rPr lang="en-US" sz="2800" b="1" dirty="0" smtClean="0">
                <a:latin typeface="Tahoma"/>
                <a:cs typeface="Tahoma"/>
              </a:rPr>
              <a:t>Ephesians 6:</a:t>
            </a:r>
            <a:r>
              <a:rPr lang="en-US" sz="2800" b="1" dirty="0">
                <a:latin typeface="Tahoma"/>
                <a:cs typeface="Tahoma"/>
              </a:rPr>
              <a:t>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06133"/>
            <a:ext cx="8610600" cy="43434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3600" b="1" i="1" u="sng" dirty="0" smtClean="0">
                <a:latin typeface="Tahoma"/>
                <a:cs typeface="Tahoma"/>
              </a:rPr>
              <a:t>POSITIVE</a:t>
            </a:r>
          </a:p>
          <a:p>
            <a:r>
              <a:rPr lang="en-US" b="1" dirty="0" smtClean="0">
                <a:latin typeface="Tahoma"/>
                <a:cs typeface="Tahoma"/>
              </a:rPr>
              <a:t>Instruction</a:t>
            </a:r>
          </a:p>
          <a:p>
            <a:r>
              <a:rPr lang="en-US" b="1" dirty="0" smtClean="0">
                <a:latin typeface="Tahoma"/>
                <a:cs typeface="Tahoma"/>
              </a:rPr>
              <a:t>Teach them: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To Acknowledge God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To Love God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To obey God</a:t>
            </a:r>
          </a:p>
          <a:p>
            <a:pPr lvl="1"/>
            <a:r>
              <a:rPr lang="en-US" b="1" dirty="0" smtClean="0">
                <a:latin typeface="Tahoma"/>
                <a:cs typeface="Tahoma"/>
              </a:rPr>
              <a:t>By acknowledging, loving, and obeying God yourself!</a:t>
            </a:r>
          </a:p>
          <a:p>
            <a:pPr lvl="1"/>
            <a:endParaRPr lang="en-US" b="1" dirty="0" smtClean="0">
              <a:latin typeface="Tahoma"/>
              <a:cs typeface="Tahoma"/>
            </a:endParaRPr>
          </a:p>
          <a:p>
            <a:endParaRPr lang="en-US" b="1" dirty="0" smtClean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205044807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828799"/>
          </a:xfrm>
          <a:solidFill>
            <a:srgbClr val="870000">
              <a:alpha val="50000"/>
            </a:srgbClr>
          </a:solidFill>
        </p:spPr>
        <p:txBody>
          <a:bodyPr/>
          <a:lstStyle/>
          <a:p>
            <a:r>
              <a:rPr lang="en-US" sz="3600" b="1" dirty="0" smtClean="0">
                <a:latin typeface="Tahoma"/>
                <a:cs typeface="Tahoma"/>
              </a:rPr>
              <a:t>Raising children takes time</a:t>
            </a:r>
          </a:p>
          <a:p>
            <a:r>
              <a:rPr lang="en-US" sz="3600" b="1" dirty="0" smtClean="0">
                <a:latin typeface="Tahoma"/>
                <a:cs typeface="Tahoma"/>
              </a:rPr>
              <a:t>Godliness is instilled, not inherited</a:t>
            </a:r>
          </a:p>
          <a:p>
            <a:pPr marL="457200" lvl="1" indent="0">
              <a:buNone/>
            </a:pPr>
            <a:endParaRPr lang="en-US" sz="3200" b="1" dirty="0" smtClean="0">
              <a:latin typeface="Tahoma"/>
              <a:cs typeface="Tahoma"/>
            </a:endParaRPr>
          </a:p>
          <a:p>
            <a:pPr marL="457200" lvl="1" indent="0">
              <a:buNone/>
            </a:pPr>
            <a:endParaRPr lang="en-US" sz="3200" b="1" dirty="0">
              <a:latin typeface="Tahoma"/>
              <a:cs typeface="Tahoma"/>
            </a:endParaRPr>
          </a:p>
        </p:txBody>
      </p:sp>
      <p:sp>
        <p:nvSpPr>
          <p:cNvPr id="4" name="Content Placeholder 6"/>
          <p:cNvSpPr txBox="1">
            <a:spLocks/>
          </p:cNvSpPr>
          <p:nvPr/>
        </p:nvSpPr>
        <p:spPr bwMode="auto">
          <a:xfrm>
            <a:off x="3429000" y="3124200"/>
            <a:ext cx="5562600" cy="3276600"/>
          </a:xfrm>
          <a:prstGeom prst="rect">
            <a:avLst/>
          </a:prstGeo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lvl="1" indent="0" algn="ctr">
              <a:buFontTx/>
              <a:buNone/>
            </a:pPr>
            <a:r>
              <a:rPr lang="en-US" b="1" dirty="0" smtClean="0">
                <a:latin typeface="Tahoma"/>
                <a:cs typeface="Tahoma"/>
              </a:rPr>
              <a:t>“…for </a:t>
            </a:r>
            <a:r>
              <a:rPr lang="en-US" b="1" dirty="0">
                <a:latin typeface="Tahoma"/>
                <a:cs typeface="Tahoma"/>
              </a:rPr>
              <a:t>while bodily training is of some value, godliness is of value in every way, as it holds promise for the present life and also for the life to come</a:t>
            </a:r>
            <a:r>
              <a:rPr lang="en-US" b="1" dirty="0" smtClean="0">
                <a:latin typeface="Tahoma"/>
                <a:cs typeface="Tahoma"/>
              </a:rPr>
              <a:t>.”</a:t>
            </a:r>
            <a:endParaRPr lang="en-US" b="1" dirty="0">
              <a:latin typeface="Tahoma"/>
              <a:cs typeface="Tahoma"/>
            </a:endParaRPr>
          </a:p>
          <a:p>
            <a:pPr marL="457200" lvl="1" indent="0" algn="ctr">
              <a:buFontTx/>
              <a:buNone/>
            </a:pPr>
            <a:r>
              <a:rPr lang="en-US" b="1" dirty="0">
                <a:latin typeface="Tahoma"/>
                <a:cs typeface="Tahoma"/>
              </a:rPr>
              <a:t>(1 Timothy 4:</a:t>
            </a:r>
            <a:r>
              <a:rPr lang="en-US" b="1" dirty="0" smtClean="0">
                <a:latin typeface="Tahoma"/>
                <a:cs typeface="Tahoma"/>
              </a:rPr>
              <a:t>8)</a:t>
            </a:r>
          </a:p>
        </p:txBody>
      </p:sp>
    </p:spTree>
    <p:extLst>
      <p:ext uri="{BB962C8B-B14F-4D97-AF65-F5344CB8AC3E}">
        <p14:creationId xmlns:p14="http://schemas.microsoft.com/office/powerpoint/2010/main" val="393670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7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8940</TotalTime>
  <Words>303</Words>
  <Application>Microsoft Macintosh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Default Design</vt:lpstr>
      <vt:lpstr>Custom Design</vt:lpstr>
      <vt:lpstr>1_Custom Design</vt:lpstr>
      <vt:lpstr>PowerPoint Presentation</vt:lpstr>
      <vt:lpstr>“Fathers, do not provoke your children to anger, but bring them up in the discipline and instruction of the Lord” Ephesians 6:4</vt:lpstr>
      <vt:lpstr>“Fathers, do not provoke your children to anger, but bring them up in the discipline and instruction of the Lord” Ephesians 6:4</vt:lpstr>
      <vt:lpstr>“Fathers, do not provoke your children to anger, but bring them up in the discipline and instruction of the Lord” Ephesians 6:4</vt:lpstr>
      <vt:lpstr>“Fathers, do not provoke your children to anger, but bring them up in the discipline and instruction of the Lord” Ephesians 6:4</vt:lpstr>
      <vt:lpstr>“Fathers, do not provoke your children to anger, but bring them up in the discipline and instruction of the Lord” Ephesians 6:4</vt:lpstr>
      <vt:lpstr>PowerPoint Presentation</vt:lpstr>
      <vt:lpstr>PowerPoint Presentation</vt:lpstr>
    </vt:vector>
  </TitlesOfParts>
  <Company>sundaysource.org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R. Bailey</dc:creator>
  <cp:lastModifiedBy>Zack Lee</cp:lastModifiedBy>
  <cp:revision>177</cp:revision>
  <cp:lastPrinted>2013-01-25T14:45:09Z</cp:lastPrinted>
  <dcterms:created xsi:type="dcterms:W3CDTF">2005-04-15T19:25:47Z</dcterms:created>
  <dcterms:modified xsi:type="dcterms:W3CDTF">2013-09-27T20:38:17Z</dcterms:modified>
</cp:coreProperties>
</file>