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49" r:id="rId2"/>
    <p:sldMasterId id="2147483650" r:id="rId3"/>
  </p:sldMasterIdLst>
  <p:notesMasterIdLst>
    <p:notesMasterId r:id="rId14"/>
  </p:notesMasterIdLst>
  <p:sldIdLst>
    <p:sldId id="256" r:id="rId4"/>
    <p:sldId id="257" r:id="rId5"/>
    <p:sldId id="271" r:id="rId6"/>
    <p:sldId id="272" r:id="rId7"/>
    <p:sldId id="273" r:id="rId8"/>
    <p:sldId id="270" r:id="rId9"/>
    <p:sldId id="274" r:id="rId10"/>
    <p:sldId id="275" r:id="rId11"/>
    <p:sldId id="276" r:id="rId12"/>
    <p:sldId id="269"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mn-cs"/>
      </a:defRPr>
    </a:lvl1pPr>
    <a:lvl2pPr marL="457200" algn="l" rtl="0" fontAlgn="base">
      <a:spcBef>
        <a:spcPct val="0"/>
      </a:spcBef>
      <a:spcAft>
        <a:spcPct val="0"/>
      </a:spcAft>
      <a:defRPr kern="1200">
        <a:solidFill>
          <a:schemeClr val="tx1"/>
        </a:solidFill>
        <a:latin typeface="Arial" charset="0"/>
        <a:ea typeface="ＭＳ Ｐゴシック" charset="0"/>
        <a:cs typeface="+mn-cs"/>
      </a:defRPr>
    </a:lvl2pPr>
    <a:lvl3pPr marL="914400" algn="l" rtl="0" fontAlgn="base">
      <a:spcBef>
        <a:spcPct val="0"/>
      </a:spcBef>
      <a:spcAft>
        <a:spcPct val="0"/>
      </a:spcAft>
      <a:defRPr kern="1200">
        <a:solidFill>
          <a:schemeClr val="tx1"/>
        </a:solidFill>
        <a:latin typeface="Arial" charset="0"/>
        <a:ea typeface="ＭＳ Ｐゴシック" charset="0"/>
        <a:cs typeface="+mn-cs"/>
      </a:defRPr>
    </a:lvl3pPr>
    <a:lvl4pPr marL="1371600" algn="l" rtl="0" fontAlgn="base">
      <a:spcBef>
        <a:spcPct val="0"/>
      </a:spcBef>
      <a:spcAft>
        <a:spcPct val="0"/>
      </a:spcAft>
      <a:defRPr kern="1200">
        <a:solidFill>
          <a:schemeClr val="tx1"/>
        </a:solidFill>
        <a:latin typeface="Arial" charset="0"/>
        <a:ea typeface="ＭＳ Ｐゴシック" charset="0"/>
        <a:cs typeface="+mn-cs"/>
      </a:defRPr>
    </a:lvl4pPr>
    <a:lvl5pPr marL="1828800" algn="l" rtl="0" fontAlgn="base">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870000"/>
    <a:srgbClr val="006666"/>
    <a:srgbClr val="000066"/>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835" autoAdjust="0"/>
  </p:normalViewPr>
  <p:slideViewPr>
    <p:cSldViewPr>
      <p:cViewPr>
        <p:scale>
          <a:sx n="100" d="100"/>
          <a:sy n="100" d="100"/>
        </p:scale>
        <p:origin x="-94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70DF75-7360-094E-A50D-EA89A472E0D5}" type="datetimeFigureOut">
              <a:rPr lang="en-US" smtClean="0"/>
              <a:t>9/23/13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56FFC9-C526-2E46-B8D4-404E637D1CF4}" type="slidenum">
              <a:rPr lang="en-US" smtClean="0"/>
              <a:t>‹#›</a:t>
            </a:fld>
            <a:endParaRPr lang="en-US"/>
          </a:p>
        </p:txBody>
      </p:sp>
    </p:spTree>
    <p:extLst>
      <p:ext uri="{BB962C8B-B14F-4D97-AF65-F5344CB8AC3E}">
        <p14:creationId xmlns:p14="http://schemas.microsoft.com/office/powerpoint/2010/main" val="221961149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56FFC9-C526-2E46-B8D4-404E637D1CF4}" type="slidenum">
              <a:rPr lang="en-US" smtClean="0"/>
              <a:t>8</a:t>
            </a:fld>
            <a:endParaRPr lang="en-US"/>
          </a:p>
        </p:txBody>
      </p:sp>
    </p:spTree>
    <p:extLst>
      <p:ext uri="{BB962C8B-B14F-4D97-AF65-F5344CB8AC3E}">
        <p14:creationId xmlns:p14="http://schemas.microsoft.com/office/powerpoint/2010/main" val="3380012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56FFC9-C526-2E46-B8D4-404E637D1CF4}" type="slidenum">
              <a:rPr lang="en-US" smtClean="0"/>
              <a:t>10</a:t>
            </a:fld>
            <a:endParaRPr lang="en-US"/>
          </a:p>
        </p:txBody>
      </p:sp>
    </p:spTree>
    <p:extLst>
      <p:ext uri="{BB962C8B-B14F-4D97-AF65-F5344CB8AC3E}">
        <p14:creationId xmlns:p14="http://schemas.microsoft.com/office/powerpoint/2010/main" val="3380012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4394425-58B1-E54F-A8C0-509C9799EDE0}" type="slidenum">
              <a:rPr lang="en-US"/>
              <a:pPr/>
              <a:t>‹#›</a:t>
            </a:fld>
            <a:endParaRPr lang="en-US"/>
          </a:p>
        </p:txBody>
      </p:sp>
    </p:spTree>
    <p:extLst>
      <p:ext uri="{BB962C8B-B14F-4D97-AF65-F5344CB8AC3E}">
        <p14:creationId xmlns:p14="http://schemas.microsoft.com/office/powerpoint/2010/main" val="4033883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F0FAE14-E562-EF43-AB24-C8CD4344B054}" type="slidenum">
              <a:rPr lang="en-US"/>
              <a:pPr/>
              <a:t>‹#›</a:t>
            </a:fld>
            <a:endParaRPr lang="en-US"/>
          </a:p>
        </p:txBody>
      </p:sp>
    </p:spTree>
    <p:extLst>
      <p:ext uri="{BB962C8B-B14F-4D97-AF65-F5344CB8AC3E}">
        <p14:creationId xmlns:p14="http://schemas.microsoft.com/office/powerpoint/2010/main" val="298517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82FBC40-0124-D243-8821-CBEBDD25E1EA}" type="slidenum">
              <a:rPr lang="en-US"/>
              <a:pPr/>
              <a:t>‹#›</a:t>
            </a:fld>
            <a:endParaRPr lang="en-US"/>
          </a:p>
        </p:txBody>
      </p:sp>
    </p:spTree>
    <p:extLst>
      <p:ext uri="{BB962C8B-B14F-4D97-AF65-F5344CB8AC3E}">
        <p14:creationId xmlns:p14="http://schemas.microsoft.com/office/powerpoint/2010/main" val="1587849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24E2D82-8A47-3644-B9DC-F2C3C9C41779}" type="slidenum">
              <a:rPr lang="en-US"/>
              <a:pPr/>
              <a:t>‹#›</a:t>
            </a:fld>
            <a:endParaRPr lang="en-US"/>
          </a:p>
        </p:txBody>
      </p:sp>
    </p:spTree>
    <p:extLst>
      <p:ext uri="{BB962C8B-B14F-4D97-AF65-F5344CB8AC3E}">
        <p14:creationId xmlns:p14="http://schemas.microsoft.com/office/powerpoint/2010/main" val="4030307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73615A9-377D-8747-8836-06DAF9FBC152}" type="slidenum">
              <a:rPr lang="en-US"/>
              <a:pPr/>
              <a:t>‹#›</a:t>
            </a:fld>
            <a:endParaRPr lang="en-US"/>
          </a:p>
        </p:txBody>
      </p:sp>
    </p:spTree>
    <p:extLst>
      <p:ext uri="{BB962C8B-B14F-4D97-AF65-F5344CB8AC3E}">
        <p14:creationId xmlns:p14="http://schemas.microsoft.com/office/powerpoint/2010/main" val="11460460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F13FB54-35AA-1D4B-8B2B-491652801E7F}" type="slidenum">
              <a:rPr lang="en-US"/>
              <a:pPr/>
              <a:t>‹#›</a:t>
            </a:fld>
            <a:endParaRPr lang="en-US"/>
          </a:p>
        </p:txBody>
      </p:sp>
    </p:spTree>
    <p:extLst>
      <p:ext uri="{BB962C8B-B14F-4D97-AF65-F5344CB8AC3E}">
        <p14:creationId xmlns:p14="http://schemas.microsoft.com/office/powerpoint/2010/main" val="33378750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BBF4E16-963D-BB47-86C7-1863B284621D}" type="slidenum">
              <a:rPr lang="en-US"/>
              <a:pPr/>
              <a:t>‹#›</a:t>
            </a:fld>
            <a:endParaRPr lang="en-US"/>
          </a:p>
        </p:txBody>
      </p:sp>
    </p:spTree>
    <p:extLst>
      <p:ext uri="{BB962C8B-B14F-4D97-AF65-F5344CB8AC3E}">
        <p14:creationId xmlns:p14="http://schemas.microsoft.com/office/powerpoint/2010/main" val="40310959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E0E1732-6FB4-2947-A5E4-E8028F2BD41A}" type="slidenum">
              <a:rPr lang="en-US"/>
              <a:pPr/>
              <a:t>‹#›</a:t>
            </a:fld>
            <a:endParaRPr lang="en-US"/>
          </a:p>
        </p:txBody>
      </p:sp>
    </p:spTree>
    <p:extLst>
      <p:ext uri="{BB962C8B-B14F-4D97-AF65-F5344CB8AC3E}">
        <p14:creationId xmlns:p14="http://schemas.microsoft.com/office/powerpoint/2010/main" val="40009499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AC11078-E1B5-924D-97A8-8ED7BC58301B}" type="slidenum">
              <a:rPr lang="en-US"/>
              <a:pPr/>
              <a:t>‹#›</a:t>
            </a:fld>
            <a:endParaRPr lang="en-US"/>
          </a:p>
        </p:txBody>
      </p:sp>
    </p:spTree>
    <p:extLst>
      <p:ext uri="{BB962C8B-B14F-4D97-AF65-F5344CB8AC3E}">
        <p14:creationId xmlns:p14="http://schemas.microsoft.com/office/powerpoint/2010/main" val="4953581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5888CE3-E49C-1448-A538-1D817BCC22DD}" type="slidenum">
              <a:rPr lang="en-US"/>
              <a:pPr/>
              <a:t>‹#›</a:t>
            </a:fld>
            <a:endParaRPr lang="en-US"/>
          </a:p>
        </p:txBody>
      </p:sp>
    </p:spTree>
    <p:extLst>
      <p:ext uri="{BB962C8B-B14F-4D97-AF65-F5344CB8AC3E}">
        <p14:creationId xmlns:p14="http://schemas.microsoft.com/office/powerpoint/2010/main" val="19432074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9530AA1-69B1-CE4F-AD97-F53CE160BEB6}" type="slidenum">
              <a:rPr lang="en-US"/>
              <a:pPr/>
              <a:t>‹#›</a:t>
            </a:fld>
            <a:endParaRPr lang="en-US"/>
          </a:p>
        </p:txBody>
      </p:sp>
    </p:spTree>
    <p:extLst>
      <p:ext uri="{BB962C8B-B14F-4D97-AF65-F5344CB8AC3E}">
        <p14:creationId xmlns:p14="http://schemas.microsoft.com/office/powerpoint/2010/main" val="2373054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1D83B52-3E81-2F45-97D9-9FF47AE2F768}" type="slidenum">
              <a:rPr lang="en-US"/>
              <a:pPr/>
              <a:t>‹#›</a:t>
            </a:fld>
            <a:endParaRPr lang="en-US"/>
          </a:p>
        </p:txBody>
      </p:sp>
    </p:spTree>
    <p:extLst>
      <p:ext uri="{BB962C8B-B14F-4D97-AF65-F5344CB8AC3E}">
        <p14:creationId xmlns:p14="http://schemas.microsoft.com/office/powerpoint/2010/main" val="19709273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C34FEAE-1DD5-D244-82A4-D04DFC180736}" type="slidenum">
              <a:rPr lang="en-US"/>
              <a:pPr/>
              <a:t>‹#›</a:t>
            </a:fld>
            <a:endParaRPr lang="en-US"/>
          </a:p>
        </p:txBody>
      </p:sp>
    </p:spTree>
    <p:extLst>
      <p:ext uri="{BB962C8B-B14F-4D97-AF65-F5344CB8AC3E}">
        <p14:creationId xmlns:p14="http://schemas.microsoft.com/office/powerpoint/2010/main" val="39834778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9575909-B033-4942-BDD8-490C5C7A342D}" type="slidenum">
              <a:rPr lang="en-US"/>
              <a:pPr/>
              <a:t>‹#›</a:t>
            </a:fld>
            <a:endParaRPr lang="en-US"/>
          </a:p>
        </p:txBody>
      </p:sp>
    </p:spTree>
    <p:extLst>
      <p:ext uri="{BB962C8B-B14F-4D97-AF65-F5344CB8AC3E}">
        <p14:creationId xmlns:p14="http://schemas.microsoft.com/office/powerpoint/2010/main" val="34966211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F0B8F35-9B75-904C-9F4D-90D46DA3E495}" type="slidenum">
              <a:rPr lang="en-US"/>
              <a:pPr/>
              <a:t>‹#›</a:t>
            </a:fld>
            <a:endParaRPr lang="en-US"/>
          </a:p>
        </p:txBody>
      </p:sp>
    </p:spTree>
    <p:extLst>
      <p:ext uri="{BB962C8B-B14F-4D97-AF65-F5344CB8AC3E}">
        <p14:creationId xmlns:p14="http://schemas.microsoft.com/office/powerpoint/2010/main" val="3435458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3C18062-C963-F345-91B6-F2093041198B}" type="slidenum">
              <a:rPr lang="en-US"/>
              <a:pPr/>
              <a:t>‹#›</a:t>
            </a:fld>
            <a:endParaRPr lang="en-US"/>
          </a:p>
        </p:txBody>
      </p:sp>
    </p:spTree>
    <p:extLst>
      <p:ext uri="{BB962C8B-B14F-4D97-AF65-F5344CB8AC3E}">
        <p14:creationId xmlns:p14="http://schemas.microsoft.com/office/powerpoint/2010/main" val="3358941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8B169A5-3ADB-B949-87A8-519ED48AA145}" type="slidenum">
              <a:rPr lang="en-US"/>
              <a:pPr/>
              <a:t>‹#›</a:t>
            </a:fld>
            <a:endParaRPr lang="en-US"/>
          </a:p>
        </p:txBody>
      </p:sp>
    </p:spTree>
    <p:extLst>
      <p:ext uri="{BB962C8B-B14F-4D97-AF65-F5344CB8AC3E}">
        <p14:creationId xmlns:p14="http://schemas.microsoft.com/office/powerpoint/2010/main" val="36793900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EE7B5DA-C021-7940-A10E-ACC757324C4A}" type="slidenum">
              <a:rPr lang="en-US"/>
              <a:pPr/>
              <a:t>‹#›</a:t>
            </a:fld>
            <a:endParaRPr lang="en-US"/>
          </a:p>
        </p:txBody>
      </p:sp>
    </p:spTree>
    <p:extLst>
      <p:ext uri="{BB962C8B-B14F-4D97-AF65-F5344CB8AC3E}">
        <p14:creationId xmlns:p14="http://schemas.microsoft.com/office/powerpoint/2010/main" val="39073498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61E341A-4AB2-DB4A-8730-53D709106E34}" type="slidenum">
              <a:rPr lang="en-US"/>
              <a:pPr/>
              <a:t>‹#›</a:t>
            </a:fld>
            <a:endParaRPr lang="en-US"/>
          </a:p>
        </p:txBody>
      </p:sp>
    </p:spTree>
    <p:extLst>
      <p:ext uri="{BB962C8B-B14F-4D97-AF65-F5344CB8AC3E}">
        <p14:creationId xmlns:p14="http://schemas.microsoft.com/office/powerpoint/2010/main" val="5670393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F596573-96A6-394C-BDDE-0A482A3E5E83}" type="slidenum">
              <a:rPr lang="en-US"/>
              <a:pPr/>
              <a:t>‹#›</a:t>
            </a:fld>
            <a:endParaRPr lang="en-US"/>
          </a:p>
        </p:txBody>
      </p:sp>
    </p:spTree>
    <p:extLst>
      <p:ext uri="{BB962C8B-B14F-4D97-AF65-F5344CB8AC3E}">
        <p14:creationId xmlns:p14="http://schemas.microsoft.com/office/powerpoint/2010/main" val="4103500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55E5A5B-779A-B74F-9F7A-4825FA801387}" type="slidenum">
              <a:rPr lang="en-US"/>
              <a:pPr/>
              <a:t>‹#›</a:t>
            </a:fld>
            <a:endParaRPr lang="en-US"/>
          </a:p>
        </p:txBody>
      </p:sp>
    </p:spTree>
    <p:extLst>
      <p:ext uri="{BB962C8B-B14F-4D97-AF65-F5344CB8AC3E}">
        <p14:creationId xmlns:p14="http://schemas.microsoft.com/office/powerpoint/2010/main" val="202245568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DF2A3D0-65E5-5744-A96D-F31C599A0A23}" type="slidenum">
              <a:rPr lang="en-US"/>
              <a:pPr/>
              <a:t>‹#›</a:t>
            </a:fld>
            <a:endParaRPr lang="en-US"/>
          </a:p>
        </p:txBody>
      </p:sp>
    </p:spTree>
    <p:extLst>
      <p:ext uri="{BB962C8B-B14F-4D97-AF65-F5344CB8AC3E}">
        <p14:creationId xmlns:p14="http://schemas.microsoft.com/office/powerpoint/2010/main" val="4057325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B9967DE-148F-A24A-9129-6A6F49895D45}" type="slidenum">
              <a:rPr lang="en-US"/>
              <a:pPr/>
              <a:t>‹#›</a:t>
            </a:fld>
            <a:endParaRPr lang="en-US"/>
          </a:p>
        </p:txBody>
      </p:sp>
    </p:spTree>
    <p:extLst>
      <p:ext uri="{BB962C8B-B14F-4D97-AF65-F5344CB8AC3E}">
        <p14:creationId xmlns:p14="http://schemas.microsoft.com/office/powerpoint/2010/main" val="3554315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701B3B6-24A2-4E45-A3F6-B0A82DEA17F6}" type="slidenum">
              <a:rPr lang="en-US"/>
              <a:pPr/>
              <a:t>‹#›</a:t>
            </a:fld>
            <a:endParaRPr lang="en-US"/>
          </a:p>
        </p:txBody>
      </p:sp>
    </p:spTree>
    <p:extLst>
      <p:ext uri="{BB962C8B-B14F-4D97-AF65-F5344CB8AC3E}">
        <p14:creationId xmlns:p14="http://schemas.microsoft.com/office/powerpoint/2010/main" val="295388582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65D21F1-D2FD-6347-B4BE-9B6FE7257A3F}" type="slidenum">
              <a:rPr lang="en-US"/>
              <a:pPr/>
              <a:t>‹#›</a:t>
            </a:fld>
            <a:endParaRPr lang="en-US"/>
          </a:p>
        </p:txBody>
      </p:sp>
    </p:spTree>
    <p:extLst>
      <p:ext uri="{BB962C8B-B14F-4D97-AF65-F5344CB8AC3E}">
        <p14:creationId xmlns:p14="http://schemas.microsoft.com/office/powerpoint/2010/main" val="419887348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8A7F61D-EE94-7645-AAC1-3D3100792FD4}" type="slidenum">
              <a:rPr lang="en-US"/>
              <a:pPr/>
              <a:t>‹#›</a:t>
            </a:fld>
            <a:endParaRPr lang="en-US"/>
          </a:p>
        </p:txBody>
      </p:sp>
    </p:spTree>
    <p:extLst>
      <p:ext uri="{BB962C8B-B14F-4D97-AF65-F5344CB8AC3E}">
        <p14:creationId xmlns:p14="http://schemas.microsoft.com/office/powerpoint/2010/main" val="204087567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3E1CD18-6E71-2D4D-A48D-65291201C4EC}" type="slidenum">
              <a:rPr lang="en-US"/>
              <a:pPr/>
              <a:t>‹#›</a:t>
            </a:fld>
            <a:endParaRPr lang="en-US"/>
          </a:p>
        </p:txBody>
      </p:sp>
    </p:spTree>
    <p:extLst>
      <p:ext uri="{BB962C8B-B14F-4D97-AF65-F5344CB8AC3E}">
        <p14:creationId xmlns:p14="http://schemas.microsoft.com/office/powerpoint/2010/main" val="3404397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DC153C7-DD8B-4045-AD42-448A47A67162}" type="slidenum">
              <a:rPr lang="en-US"/>
              <a:pPr/>
              <a:t>‹#›</a:t>
            </a:fld>
            <a:endParaRPr lang="en-US"/>
          </a:p>
        </p:txBody>
      </p:sp>
    </p:spTree>
    <p:extLst>
      <p:ext uri="{BB962C8B-B14F-4D97-AF65-F5344CB8AC3E}">
        <p14:creationId xmlns:p14="http://schemas.microsoft.com/office/powerpoint/2010/main" val="1228101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7E08720-3136-954C-B2DE-38BF6B4EA3D4}" type="slidenum">
              <a:rPr lang="en-US"/>
              <a:pPr/>
              <a:t>‹#›</a:t>
            </a:fld>
            <a:endParaRPr lang="en-US"/>
          </a:p>
        </p:txBody>
      </p:sp>
    </p:spTree>
    <p:extLst>
      <p:ext uri="{BB962C8B-B14F-4D97-AF65-F5344CB8AC3E}">
        <p14:creationId xmlns:p14="http://schemas.microsoft.com/office/powerpoint/2010/main" val="1384001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D872F9B-F219-0645-8451-94FD5C23D743}" type="slidenum">
              <a:rPr lang="en-US"/>
              <a:pPr/>
              <a:t>‹#›</a:t>
            </a:fld>
            <a:endParaRPr lang="en-US"/>
          </a:p>
        </p:txBody>
      </p:sp>
    </p:spTree>
    <p:extLst>
      <p:ext uri="{BB962C8B-B14F-4D97-AF65-F5344CB8AC3E}">
        <p14:creationId xmlns:p14="http://schemas.microsoft.com/office/powerpoint/2010/main" val="3777687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E1249CA-082E-F646-86B9-43EB196808D8}" type="slidenum">
              <a:rPr lang="en-US"/>
              <a:pPr/>
              <a:t>‹#›</a:t>
            </a:fld>
            <a:endParaRPr lang="en-US"/>
          </a:p>
        </p:txBody>
      </p:sp>
    </p:spTree>
    <p:extLst>
      <p:ext uri="{BB962C8B-B14F-4D97-AF65-F5344CB8AC3E}">
        <p14:creationId xmlns:p14="http://schemas.microsoft.com/office/powerpoint/2010/main" val="1045032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A3933E0-7D48-ED48-9A36-11C717703ABC}" type="slidenum">
              <a:rPr lang="en-US"/>
              <a:pPr/>
              <a:t>‹#›</a:t>
            </a:fld>
            <a:endParaRPr lang="en-US"/>
          </a:p>
        </p:txBody>
      </p:sp>
    </p:spTree>
    <p:extLst>
      <p:ext uri="{BB962C8B-B14F-4D97-AF65-F5344CB8AC3E}">
        <p14:creationId xmlns:p14="http://schemas.microsoft.com/office/powerpoint/2010/main" val="388590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DB5A5DE-9247-9447-AB5C-0B895FDF7204}" type="slidenum">
              <a:rPr lang="en-US"/>
              <a:pPr/>
              <a:t>‹#›</a:t>
            </a:fld>
            <a:endParaRPr lang="en-US"/>
          </a:p>
        </p:txBody>
      </p:sp>
    </p:spTree>
    <p:extLst>
      <p:ext uri="{BB962C8B-B14F-4D97-AF65-F5344CB8AC3E}">
        <p14:creationId xmlns:p14="http://schemas.microsoft.com/office/powerpoint/2010/main" val="207136452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3" Type="http://schemas.openxmlformats.org/officeDocument/2006/relationships/image" Target="../media/image2.jpeg"/><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3" Type="http://schemas.openxmlformats.org/officeDocument/2006/relationships/image" Target="../media/image3.jpeg"/><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a:lvl1pPr>
          </a:lstStyle>
          <a:p>
            <a:fld id="{E021FDE0-DE15-AC49-9A78-447128C08039}" type="slidenum">
              <a:rPr lang="en-US"/>
              <a:pPr/>
              <a:t>‹#›</a:t>
            </a:fld>
            <a:endParaRPr lang="en-US"/>
          </a:p>
        </p:txBody>
      </p:sp>
      <p:pic>
        <p:nvPicPr>
          <p:cNvPr id="1149" name="Picture 125" descr="biblical family_t"/>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ea typeface="ＭＳ Ｐゴシック" charset="0"/>
        </a:defRPr>
      </a:lvl2pPr>
      <a:lvl3pPr algn="ctr" rtl="0" fontAlgn="base">
        <a:spcBef>
          <a:spcPct val="0"/>
        </a:spcBef>
        <a:spcAft>
          <a:spcPct val="0"/>
        </a:spcAft>
        <a:defRPr sz="4400">
          <a:solidFill>
            <a:schemeClr val="tx2"/>
          </a:solidFill>
          <a:latin typeface="Arial" charset="0"/>
          <a:ea typeface="ＭＳ Ｐゴシック" charset="0"/>
        </a:defRPr>
      </a:lvl3pPr>
      <a:lvl4pPr algn="ctr" rtl="0" fontAlgn="base">
        <a:spcBef>
          <a:spcPct val="0"/>
        </a:spcBef>
        <a:spcAft>
          <a:spcPct val="0"/>
        </a:spcAft>
        <a:defRPr sz="4400">
          <a:solidFill>
            <a:schemeClr val="tx2"/>
          </a:solidFill>
          <a:latin typeface="Arial" charset="0"/>
          <a:ea typeface="ＭＳ Ｐゴシック" charset="0"/>
        </a:defRPr>
      </a:lvl4pPr>
      <a:lvl5pPr algn="ctr" rtl="0" fontAlgn="base">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a:lvl1pPr>
          </a:lstStyle>
          <a:p>
            <a:fld id="{8A3FE19D-35DC-614D-853C-59EFC04E3D19}" type="slidenum">
              <a:rPr lang="en-US"/>
              <a:pPr/>
              <a:t>‹#›</a:t>
            </a:fld>
            <a:endParaRPr lang="en-US"/>
          </a:p>
        </p:txBody>
      </p:sp>
      <p:pic>
        <p:nvPicPr>
          <p:cNvPr id="4225" name="Picture 129" descr="biblical family_c"/>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ea typeface="ＭＳ Ｐゴシック" charset="0"/>
        </a:defRPr>
      </a:lvl2pPr>
      <a:lvl3pPr algn="ctr" rtl="0" fontAlgn="base">
        <a:spcBef>
          <a:spcPct val="0"/>
        </a:spcBef>
        <a:spcAft>
          <a:spcPct val="0"/>
        </a:spcAft>
        <a:defRPr sz="4400">
          <a:solidFill>
            <a:schemeClr val="tx2"/>
          </a:solidFill>
          <a:latin typeface="Arial" charset="0"/>
          <a:ea typeface="ＭＳ Ｐゴシック" charset="0"/>
        </a:defRPr>
      </a:lvl3pPr>
      <a:lvl4pPr algn="ctr" rtl="0" fontAlgn="base">
        <a:spcBef>
          <a:spcPct val="0"/>
        </a:spcBef>
        <a:spcAft>
          <a:spcPct val="0"/>
        </a:spcAft>
        <a:defRPr sz="4400">
          <a:solidFill>
            <a:schemeClr val="tx2"/>
          </a:solidFill>
          <a:latin typeface="Arial" charset="0"/>
          <a:ea typeface="ＭＳ Ｐゴシック" charset="0"/>
        </a:defRPr>
      </a:lvl4pPr>
      <a:lvl5pPr algn="ctr" rtl="0" fontAlgn="base">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5363"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36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536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536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a:lvl1pPr>
          </a:lstStyle>
          <a:p>
            <a:fld id="{E61F86FD-4ED3-A147-BED9-CF0902DDFE64}" type="slidenum">
              <a:rPr lang="en-US"/>
              <a:pPr/>
              <a:t>‹#›</a:t>
            </a:fld>
            <a:endParaRPr lang="en-US"/>
          </a:p>
        </p:txBody>
      </p:sp>
      <p:pic>
        <p:nvPicPr>
          <p:cNvPr id="15439" name="Picture 79" descr="biblical family_cb"/>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ea typeface="ＭＳ Ｐゴシック" charset="0"/>
        </a:defRPr>
      </a:lvl2pPr>
      <a:lvl3pPr algn="ctr" rtl="0" fontAlgn="base">
        <a:spcBef>
          <a:spcPct val="0"/>
        </a:spcBef>
        <a:spcAft>
          <a:spcPct val="0"/>
        </a:spcAft>
        <a:defRPr sz="4400">
          <a:solidFill>
            <a:schemeClr val="tx2"/>
          </a:solidFill>
          <a:latin typeface="Arial" charset="0"/>
          <a:ea typeface="ＭＳ Ｐゴシック" charset="0"/>
        </a:defRPr>
      </a:lvl3pPr>
      <a:lvl4pPr algn="ctr" rtl="0" fontAlgn="base">
        <a:spcBef>
          <a:spcPct val="0"/>
        </a:spcBef>
        <a:spcAft>
          <a:spcPct val="0"/>
        </a:spcAft>
        <a:defRPr sz="4400">
          <a:solidFill>
            <a:schemeClr val="tx2"/>
          </a:solidFill>
          <a:latin typeface="Arial" charset="0"/>
          <a:ea typeface="ＭＳ Ｐゴシック" charset="0"/>
        </a:defRPr>
      </a:lvl4pPr>
      <a:lvl5pPr algn="ctr" rtl="0" fontAlgn="base">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2057400"/>
            <a:ext cx="8229600" cy="1904999"/>
          </a:xfrm>
          <a:solidFill>
            <a:srgbClr val="870000">
              <a:alpha val="50000"/>
            </a:srgbClr>
          </a:solidFill>
        </p:spPr>
        <p:txBody>
          <a:bodyPr/>
          <a:lstStyle/>
          <a:p>
            <a:r>
              <a:rPr lang="en-US" dirty="0" smtClean="0">
                <a:latin typeface="Calibri"/>
                <a:cs typeface="Calibri"/>
              </a:rPr>
              <a:t>With a sacrificial love</a:t>
            </a:r>
          </a:p>
          <a:p>
            <a:r>
              <a:rPr lang="en-US" dirty="0" smtClean="0">
                <a:latin typeface="Calibri"/>
                <a:cs typeface="Calibri"/>
              </a:rPr>
              <a:t>With a purifying </a:t>
            </a:r>
            <a:r>
              <a:rPr lang="en-US" dirty="0" smtClean="0">
                <a:latin typeface="Calibri"/>
                <a:cs typeface="Calibri"/>
              </a:rPr>
              <a:t>love</a:t>
            </a:r>
          </a:p>
          <a:p>
            <a:r>
              <a:rPr lang="en-US" dirty="0" smtClean="0">
                <a:latin typeface="Calibri"/>
                <a:cs typeface="Calibri"/>
              </a:rPr>
              <a:t>With a caring love</a:t>
            </a:r>
            <a:endParaRPr lang="en-US" dirty="0" smtClean="0"/>
          </a:p>
          <a:p>
            <a:pPr lvl="1"/>
            <a:endParaRPr lang="en-US" dirty="0" smtClean="0"/>
          </a:p>
          <a:p>
            <a:pPr lvl="1"/>
            <a:endParaRPr lang="en-US" dirty="0" smtClean="0"/>
          </a:p>
          <a:p>
            <a:pPr lvl="1"/>
            <a:endParaRPr lang="en-US" dirty="0"/>
          </a:p>
        </p:txBody>
      </p:sp>
      <p:sp>
        <p:nvSpPr>
          <p:cNvPr id="8" name="Title 7"/>
          <p:cNvSpPr>
            <a:spLocks noGrp="1"/>
          </p:cNvSpPr>
          <p:nvPr>
            <p:ph type="title"/>
          </p:nvPr>
        </p:nvSpPr>
        <p:spPr>
          <a:xfrm>
            <a:off x="457200" y="685800"/>
            <a:ext cx="8229600" cy="1143000"/>
          </a:xfrm>
        </p:spPr>
        <p:txBody>
          <a:bodyPr/>
          <a:lstStyle/>
          <a:p>
            <a:r>
              <a:rPr lang="en-US" sz="4000" b="1" i="1" dirty="0" smtClean="0">
                <a:latin typeface="Candara"/>
                <a:cs typeface="Candara"/>
              </a:rPr>
              <a:t>Husbands, Love Your Wives</a:t>
            </a:r>
            <a:endParaRPr lang="en-US" sz="4000" b="1" i="1" dirty="0">
              <a:latin typeface="Candara"/>
              <a:cs typeface="Candara"/>
            </a:endParaRPr>
          </a:p>
        </p:txBody>
      </p:sp>
    </p:spTree>
    <p:extLst>
      <p:ext uri="{BB962C8B-B14F-4D97-AF65-F5344CB8AC3E}">
        <p14:creationId xmlns:p14="http://schemas.microsoft.com/office/powerpoint/2010/main" val="300898926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Effect transition="in" filter="dissolve">
                                      <p:cBhvr>
                                        <p:cTn id="7"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533400"/>
            <a:ext cx="8229600" cy="4525963"/>
          </a:xfrm>
        </p:spPr>
        <p:txBody>
          <a:bodyPr/>
          <a:lstStyle/>
          <a:p>
            <a:pPr marL="0" indent="0" algn="ctr">
              <a:buNone/>
            </a:pPr>
            <a:r>
              <a:rPr lang="en-US" b="1" dirty="0">
                <a:effectLst>
                  <a:outerShdw blurRad="50800" dist="38100" dir="18900000" algn="bl" rotWithShape="0">
                    <a:prstClr val="black">
                      <a:alpha val="40000"/>
                    </a:prstClr>
                  </a:outerShdw>
                </a:effectLst>
                <a:latin typeface="Tahoma"/>
                <a:cs typeface="Tahoma"/>
              </a:rPr>
              <a:t>“If anyone comes to me and does not hate his own father and mother and wife and children and brothers and sisters, yes, and even his own life, he cannot be my disciple</a:t>
            </a:r>
            <a:r>
              <a:rPr lang="en-US" b="1" dirty="0" smtClean="0">
                <a:effectLst>
                  <a:outerShdw blurRad="50800" dist="38100" dir="18900000" algn="bl" rotWithShape="0">
                    <a:prstClr val="black">
                      <a:alpha val="40000"/>
                    </a:prstClr>
                  </a:outerShdw>
                </a:effectLst>
                <a:latin typeface="Tahoma"/>
                <a:cs typeface="Tahoma"/>
              </a:rPr>
              <a:t>.”</a:t>
            </a:r>
          </a:p>
          <a:p>
            <a:pPr marL="0" indent="0" algn="ctr">
              <a:buNone/>
            </a:pPr>
            <a:r>
              <a:rPr lang="en-US" b="1" dirty="0" smtClean="0">
                <a:effectLst>
                  <a:outerShdw blurRad="50800" dist="38100" dir="18900000" algn="bl" rotWithShape="0">
                    <a:prstClr val="black">
                      <a:alpha val="40000"/>
                    </a:prstClr>
                  </a:outerShdw>
                </a:effectLst>
                <a:latin typeface="Tahoma"/>
                <a:cs typeface="Tahoma"/>
              </a:rPr>
              <a:t>Luke 14:26</a:t>
            </a:r>
            <a:endParaRPr lang="en-US" b="1" dirty="0">
              <a:effectLst>
                <a:outerShdw blurRad="50800" dist="38100" dir="18900000" algn="bl" rotWithShape="0">
                  <a:prstClr val="black">
                    <a:alpha val="40000"/>
                  </a:prstClr>
                </a:outerShdw>
              </a:effectLst>
              <a:latin typeface="Tahoma"/>
              <a:cs typeface="Tahoma"/>
            </a:endParaRP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981201"/>
            <a:ext cx="8229600" cy="1219200"/>
          </a:xfrm>
          <a:solidFill>
            <a:srgbClr val="870000">
              <a:alpha val="50000"/>
            </a:srgbClr>
          </a:solidFill>
        </p:spPr>
        <p:txBody>
          <a:bodyPr/>
          <a:lstStyle/>
          <a:p>
            <a:r>
              <a:rPr lang="en-US" dirty="0" smtClean="0"/>
              <a:t>Headship Is:</a:t>
            </a:r>
          </a:p>
          <a:p>
            <a:pPr lvl="1"/>
            <a:r>
              <a:rPr lang="en-US" dirty="0" smtClean="0"/>
              <a:t>Not a superior over an </a:t>
            </a:r>
            <a:r>
              <a:rPr lang="en-US" dirty="0" smtClean="0"/>
              <a:t>inferior</a:t>
            </a:r>
            <a:endParaRPr lang="en-US" dirty="0" smtClean="0"/>
          </a:p>
          <a:p>
            <a:pPr lvl="1"/>
            <a:endParaRPr lang="en-US" dirty="0"/>
          </a:p>
        </p:txBody>
      </p:sp>
      <p:sp>
        <p:nvSpPr>
          <p:cNvPr id="8" name="Title 7"/>
          <p:cNvSpPr>
            <a:spLocks noGrp="1"/>
          </p:cNvSpPr>
          <p:nvPr>
            <p:ph type="title"/>
          </p:nvPr>
        </p:nvSpPr>
        <p:spPr>
          <a:xfrm>
            <a:off x="457200" y="685800"/>
            <a:ext cx="8229600" cy="1143000"/>
          </a:xfrm>
        </p:spPr>
        <p:txBody>
          <a:bodyPr/>
          <a:lstStyle/>
          <a:p>
            <a:r>
              <a:rPr lang="en-US" sz="3200" b="1" i="1" dirty="0" smtClean="0">
                <a:latin typeface="Candara"/>
                <a:cs typeface="Candara"/>
              </a:rPr>
              <a:t>“For the husband is the head of the wife even as Christ is the head of the church…”</a:t>
            </a:r>
            <a:endParaRPr lang="en-US" sz="3200" b="1" i="1" dirty="0">
              <a:latin typeface="Candara"/>
              <a:cs typeface="Candara"/>
            </a:endParaRPr>
          </a:p>
        </p:txBody>
      </p:sp>
    </p:spTree>
    <p:extLst>
      <p:ext uri="{BB962C8B-B14F-4D97-AF65-F5344CB8AC3E}">
        <p14:creationId xmlns:p14="http://schemas.microsoft.com/office/powerpoint/2010/main" val="332288337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533400"/>
            <a:ext cx="8763000" cy="4525963"/>
          </a:xfrm>
        </p:spPr>
        <p:txBody>
          <a:bodyPr/>
          <a:lstStyle/>
          <a:p>
            <a:pPr marL="0" indent="0" algn="ctr">
              <a:buNone/>
            </a:pPr>
            <a:r>
              <a:rPr lang="en-US" b="1" dirty="0" smtClean="0">
                <a:effectLst>
                  <a:outerShdw blurRad="50800" dist="38100" dir="16200000" rotWithShape="0">
                    <a:prstClr val="black">
                      <a:alpha val="40000"/>
                    </a:prstClr>
                  </a:outerShdw>
                </a:effectLst>
                <a:latin typeface="Tahoma"/>
                <a:cs typeface="Tahoma"/>
              </a:rPr>
              <a:t>“For </a:t>
            </a:r>
            <a:r>
              <a:rPr lang="en-US" b="1" dirty="0">
                <a:effectLst>
                  <a:outerShdw blurRad="50800" dist="38100" dir="16200000" rotWithShape="0">
                    <a:prstClr val="black">
                      <a:alpha val="40000"/>
                    </a:prstClr>
                  </a:outerShdw>
                </a:effectLst>
                <a:latin typeface="Tahoma"/>
                <a:cs typeface="Tahoma"/>
              </a:rPr>
              <a:t>as many of you as were baptized into Christ have put on Christ. There is neither Jew nor Greek, there is neither slave nor free, there is no male and female, for you are all one in Christ Jesus</a:t>
            </a:r>
            <a:r>
              <a:rPr lang="en-US" b="1" dirty="0" smtClean="0">
                <a:effectLst>
                  <a:outerShdw blurRad="50800" dist="38100" dir="16200000" rotWithShape="0">
                    <a:prstClr val="black">
                      <a:alpha val="40000"/>
                    </a:prstClr>
                  </a:outerShdw>
                </a:effectLst>
                <a:latin typeface="Tahoma"/>
                <a:cs typeface="Tahoma"/>
              </a:rPr>
              <a:t>.”</a:t>
            </a:r>
          </a:p>
          <a:p>
            <a:pPr marL="0" indent="0" algn="ctr">
              <a:buNone/>
            </a:pPr>
            <a:r>
              <a:rPr lang="en-US" b="1" dirty="0" smtClean="0">
                <a:effectLst>
                  <a:outerShdw blurRad="50800" dist="38100" dir="18900000" algn="bl" rotWithShape="0">
                    <a:prstClr val="black">
                      <a:alpha val="40000"/>
                    </a:prstClr>
                  </a:outerShdw>
                </a:effectLst>
                <a:latin typeface="Tahoma"/>
                <a:cs typeface="Tahoma"/>
              </a:rPr>
              <a:t>Galatians 3:27-28</a:t>
            </a:r>
            <a:endParaRPr lang="en-US" b="1" dirty="0">
              <a:effectLst>
                <a:outerShdw blurRad="50800" dist="38100" dir="18900000" algn="bl" rotWithShape="0">
                  <a:prstClr val="black">
                    <a:alpha val="40000"/>
                  </a:prstClr>
                </a:outerShdw>
              </a:effectLst>
              <a:latin typeface="Tahoma"/>
              <a:cs typeface="Tahoma"/>
            </a:endParaRPr>
          </a:p>
        </p:txBody>
      </p:sp>
    </p:spTree>
    <p:extLst>
      <p:ext uri="{BB962C8B-B14F-4D97-AF65-F5344CB8AC3E}">
        <p14:creationId xmlns:p14="http://schemas.microsoft.com/office/powerpoint/2010/main" val="52105889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533400"/>
            <a:ext cx="8229600" cy="4525963"/>
          </a:xfrm>
        </p:spPr>
        <p:txBody>
          <a:bodyPr/>
          <a:lstStyle/>
          <a:p>
            <a:pPr marL="0" indent="0" algn="ctr">
              <a:buNone/>
            </a:pPr>
            <a:r>
              <a:rPr lang="en-US" b="1" dirty="0" smtClean="0">
                <a:effectLst>
                  <a:outerShdw blurRad="50800" dist="38100" algn="l" rotWithShape="0">
                    <a:prstClr val="black">
                      <a:alpha val="40000"/>
                    </a:prstClr>
                  </a:outerShdw>
                </a:effectLst>
                <a:latin typeface="Tahoma"/>
                <a:cs typeface="Tahoma"/>
              </a:rPr>
              <a:t>“Likewise</a:t>
            </a:r>
            <a:r>
              <a:rPr lang="en-US" b="1" dirty="0">
                <a:effectLst>
                  <a:outerShdw blurRad="50800" dist="38100" algn="l" rotWithShape="0">
                    <a:prstClr val="black">
                      <a:alpha val="40000"/>
                    </a:prstClr>
                  </a:outerShdw>
                </a:effectLst>
                <a:latin typeface="Tahoma"/>
                <a:cs typeface="Tahoma"/>
              </a:rPr>
              <a:t>, husbands, live with your wives in an understanding way, showing honor to the woman as the weaker vessel, since they are heirs with you of the grace of life, so that your prayers may not be hindered</a:t>
            </a:r>
            <a:r>
              <a:rPr lang="en-US" b="1" dirty="0" smtClean="0">
                <a:effectLst>
                  <a:outerShdw blurRad="50800" dist="38100" algn="l" rotWithShape="0">
                    <a:prstClr val="black">
                      <a:alpha val="40000"/>
                    </a:prstClr>
                  </a:outerShdw>
                </a:effectLst>
                <a:latin typeface="Tahoma"/>
                <a:cs typeface="Tahoma"/>
              </a:rPr>
              <a:t>.”</a:t>
            </a:r>
          </a:p>
          <a:p>
            <a:pPr marL="0" indent="0" algn="ctr">
              <a:buNone/>
            </a:pPr>
            <a:r>
              <a:rPr lang="en-US" b="1" dirty="0" smtClean="0">
                <a:effectLst>
                  <a:outerShdw blurRad="50800" dist="38100" algn="l" rotWithShape="0">
                    <a:prstClr val="black">
                      <a:alpha val="40000"/>
                    </a:prstClr>
                  </a:outerShdw>
                </a:effectLst>
                <a:latin typeface="Tahoma"/>
                <a:cs typeface="Tahoma"/>
              </a:rPr>
              <a:t>1 Peter 3:7</a:t>
            </a:r>
            <a:endParaRPr lang="en-US" b="1" dirty="0">
              <a:effectLst>
                <a:outerShdw blurRad="50800" dist="38100" algn="l" rotWithShape="0">
                  <a:prstClr val="black">
                    <a:alpha val="40000"/>
                  </a:prstClr>
                </a:outerShdw>
              </a:effectLst>
              <a:latin typeface="Tahoma"/>
              <a:cs typeface="Tahoma"/>
            </a:endParaRPr>
          </a:p>
        </p:txBody>
      </p:sp>
    </p:spTree>
    <p:extLst>
      <p:ext uri="{BB962C8B-B14F-4D97-AF65-F5344CB8AC3E}">
        <p14:creationId xmlns:p14="http://schemas.microsoft.com/office/powerpoint/2010/main" val="328014588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981200"/>
            <a:ext cx="8229600" cy="2286001"/>
          </a:xfrm>
          <a:solidFill>
            <a:srgbClr val="870000">
              <a:alpha val="50000"/>
            </a:srgbClr>
          </a:solidFill>
        </p:spPr>
        <p:txBody>
          <a:bodyPr/>
          <a:lstStyle/>
          <a:p>
            <a:r>
              <a:rPr lang="en-US" dirty="0" smtClean="0"/>
              <a:t>Headship Is:</a:t>
            </a:r>
          </a:p>
          <a:p>
            <a:pPr lvl="1"/>
            <a:r>
              <a:rPr lang="en-US" dirty="0" smtClean="0"/>
              <a:t>Not a superior over an inferior</a:t>
            </a:r>
          </a:p>
          <a:p>
            <a:pPr lvl="1"/>
            <a:r>
              <a:rPr lang="en-US" dirty="0" smtClean="0"/>
              <a:t>Not self-serving</a:t>
            </a:r>
          </a:p>
          <a:p>
            <a:pPr lvl="1"/>
            <a:r>
              <a:rPr lang="en-US" dirty="0" smtClean="0"/>
              <a:t>Is a responsibility not a right</a:t>
            </a:r>
          </a:p>
          <a:p>
            <a:pPr lvl="1"/>
            <a:endParaRPr lang="en-US" dirty="0" smtClean="0"/>
          </a:p>
          <a:p>
            <a:pPr lvl="1"/>
            <a:endParaRPr lang="en-US" dirty="0" smtClean="0"/>
          </a:p>
          <a:p>
            <a:pPr lvl="1"/>
            <a:endParaRPr lang="en-US" dirty="0"/>
          </a:p>
        </p:txBody>
      </p:sp>
      <p:sp>
        <p:nvSpPr>
          <p:cNvPr id="8" name="Title 7"/>
          <p:cNvSpPr>
            <a:spLocks noGrp="1"/>
          </p:cNvSpPr>
          <p:nvPr>
            <p:ph type="title"/>
          </p:nvPr>
        </p:nvSpPr>
        <p:spPr>
          <a:xfrm>
            <a:off x="457200" y="685800"/>
            <a:ext cx="8229600" cy="1143000"/>
          </a:xfrm>
        </p:spPr>
        <p:txBody>
          <a:bodyPr/>
          <a:lstStyle/>
          <a:p>
            <a:r>
              <a:rPr lang="en-US" sz="3200" b="1" i="1" dirty="0" smtClean="0">
                <a:latin typeface="Candara"/>
                <a:cs typeface="Candara"/>
              </a:rPr>
              <a:t>“For the husband is the head of the wife even as Christ is the head of the church…”</a:t>
            </a:r>
            <a:endParaRPr lang="en-US" sz="3200" b="1" i="1" dirty="0">
              <a:latin typeface="Candara"/>
              <a:cs typeface="Candara"/>
            </a:endParaRPr>
          </a:p>
        </p:txBody>
      </p:sp>
    </p:spTree>
    <p:extLst>
      <p:ext uri="{BB962C8B-B14F-4D97-AF65-F5344CB8AC3E}">
        <p14:creationId xmlns:p14="http://schemas.microsoft.com/office/powerpoint/2010/main" val="88366570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Effect transition="in" filter="dissolve">
                                      <p:cBhvr>
                                        <p:cTn id="7" dur="500"/>
                                        <p:tgtEl>
                                          <p:spTgt spid="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7">
                                            <p:txEl>
                                              <p:pRg st="3" end="3"/>
                                            </p:txEl>
                                          </p:spTgt>
                                        </p:tgtEl>
                                        <p:attrNameLst>
                                          <p:attrName>style.visibility</p:attrName>
                                        </p:attrNameLst>
                                      </p:cBhvr>
                                      <p:to>
                                        <p:strVal val="visible"/>
                                      </p:to>
                                    </p:set>
                                    <p:animEffect transition="in" filter="dissolve">
                                      <p:cBhvr>
                                        <p:cTn id="1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2362200"/>
            <a:ext cx="8229600" cy="838200"/>
          </a:xfrm>
          <a:solidFill>
            <a:srgbClr val="870000">
              <a:alpha val="50000"/>
            </a:srgbClr>
          </a:solidFill>
        </p:spPr>
        <p:txBody>
          <a:bodyPr/>
          <a:lstStyle/>
          <a:p>
            <a:r>
              <a:rPr lang="en-US" dirty="0" smtClean="0"/>
              <a:t>We cannot escape our leadership!</a:t>
            </a:r>
            <a:endParaRPr lang="en-US" dirty="0" smtClean="0"/>
          </a:p>
        </p:txBody>
      </p:sp>
      <p:sp>
        <p:nvSpPr>
          <p:cNvPr id="8" name="Title 7"/>
          <p:cNvSpPr>
            <a:spLocks noGrp="1"/>
          </p:cNvSpPr>
          <p:nvPr>
            <p:ph type="title"/>
          </p:nvPr>
        </p:nvSpPr>
        <p:spPr>
          <a:xfrm>
            <a:off x="457200" y="685800"/>
            <a:ext cx="8229600" cy="1143000"/>
          </a:xfrm>
        </p:spPr>
        <p:txBody>
          <a:bodyPr/>
          <a:lstStyle/>
          <a:p>
            <a:r>
              <a:rPr lang="en-US" sz="3200" b="1" i="1" dirty="0" smtClean="0">
                <a:latin typeface="Candara"/>
                <a:cs typeface="Candara"/>
              </a:rPr>
              <a:t>“For the husband is the head of the wife even as Christ is the head of the church…”</a:t>
            </a:r>
            <a:endParaRPr lang="en-US" sz="3200" b="1" i="1" dirty="0">
              <a:latin typeface="Candara"/>
              <a:cs typeface="Candara"/>
            </a:endParaRPr>
          </a:p>
        </p:txBody>
      </p:sp>
    </p:spTree>
    <p:extLst>
      <p:ext uri="{BB962C8B-B14F-4D97-AF65-F5344CB8AC3E}">
        <p14:creationId xmlns:p14="http://schemas.microsoft.com/office/powerpoint/2010/main" val="253479025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2057401"/>
            <a:ext cx="8229600" cy="1371600"/>
          </a:xfrm>
          <a:solidFill>
            <a:srgbClr val="870000">
              <a:alpha val="50000"/>
            </a:srgbClr>
          </a:solidFill>
        </p:spPr>
        <p:txBody>
          <a:bodyPr/>
          <a:lstStyle/>
          <a:p>
            <a:r>
              <a:rPr lang="en-US" dirty="0" smtClean="0">
                <a:latin typeface="Calibri"/>
                <a:cs typeface="Calibri"/>
              </a:rPr>
              <a:t>With a sacrificial love</a:t>
            </a:r>
          </a:p>
          <a:p>
            <a:r>
              <a:rPr lang="en-US" dirty="0" smtClean="0">
                <a:latin typeface="Calibri"/>
                <a:cs typeface="Calibri"/>
              </a:rPr>
              <a:t>With a purifying </a:t>
            </a:r>
            <a:r>
              <a:rPr lang="en-US" dirty="0" smtClean="0">
                <a:latin typeface="Calibri"/>
                <a:cs typeface="Calibri"/>
              </a:rPr>
              <a:t>love</a:t>
            </a:r>
            <a:endParaRPr lang="en-US" dirty="0" smtClean="0"/>
          </a:p>
          <a:p>
            <a:pPr lvl="1"/>
            <a:endParaRPr lang="en-US" dirty="0" smtClean="0"/>
          </a:p>
          <a:p>
            <a:pPr lvl="1"/>
            <a:endParaRPr lang="en-US" dirty="0" smtClean="0"/>
          </a:p>
          <a:p>
            <a:pPr lvl="1"/>
            <a:endParaRPr lang="en-US" dirty="0"/>
          </a:p>
        </p:txBody>
      </p:sp>
      <p:sp>
        <p:nvSpPr>
          <p:cNvPr id="8" name="Title 7"/>
          <p:cNvSpPr>
            <a:spLocks noGrp="1"/>
          </p:cNvSpPr>
          <p:nvPr>
            <p:ph type="title"/>
          </p:nvPr>
        </p:nvSpPr>
        <p:spPr>
          <a:xfrm>
            <a:off x="457200" y="685800"/>
            <a:ext cx="8229600" cy="1143000"/>
          </a:xfrm>
        </p:spPr>
        <p:txBody>
          <a:bodyPr/>
          <a:lstStyle/>
          <a:p>
            <a:r>
              <a:rPr lang="en-US" sz="4000" b="1" i="1" dirty="0" smtClean="0">
                <a:latin typeface="Candara"/>
                <a:cs typeface="Candara"/>
              </a:rPr>
              <a:t>Husbands, Love Your Wives</a:t>
            </a:r>
            <a:endParaRPr lang="en-US" sz="4000" b="1" i="1" dirty="0">
              <a:latin typeface="Candara"/>
              <a:cs typeface="Candara"/>
            </a:endParaRPr>
          </a:p>
        </p:txBody>
      </p:sp>
    </p:spTree>
    <p:extLst>
      <p:ext uri="{BB962C8B-B14F-4D97-AF65-F5344CB8AC3E}">
        <p14:creationId xmlns:p14="http://schemas.microsoft.com/office/powerpoint/2010/main" val="8789091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dissolv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dissolve">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0"/>
            <a:ext cx="8763000" cy="4953000"/>
          </a:xfrm>
        </p:spPr>
        <p:txBody>
          <a:bodyPr/>
          <a:lstStyle/>
          <a:p>
            <a:pPr marL="0" indent="0" algn="ctr">
              <a:buNone/>
            </a:pPr>
            <a:r>
              <a:rPr lang="en-US" sz="2800" b="1" dirty="0" smtClean="0">
                <a:effectLst>
                  <a:outerShdw blurRad="50800" dist="38100" algn="l" rotWithShape="0">
                    <a:prstClr val="black">
                      <a:alpha val="40000"/>
                    </a:prstClr>
                  </a:outerShdw>
                </a:effectLst>
                <a:latin typeface="Tahoma"/>
                <a:cs typeface="Tahoma"/>
              </a:rPr>
              <a:t>“</a:t>
            </a:r>
            <a:r>
              <a:rPr lang="en-US" sz="2800" b="1" dirty="0">
                <a:latin typeface="Tahoma"/>
                <a:cs typeface="Tahoma"/>
              </a:rPr>
              <a:t>For the grace of God has appeared, bringing salvation for all people, training us to renounce ungodliness and worldly passions, and to live self-controlled, upright, and godly lives in the present age, waiting for our blessed hope, the appearing of the glory of our great God and Savior Jesus Christ, who gave himself for us to redeem us from all lawlessness and to </a:t>
            </a:r>
            <a:r>
              <a:rPr lang="en-US" sz="2800" b="1" dirty="0">
                <a:solidFill>
                  <a:srgbClr val="FF0000"/>
                </a:solidFill>
                <a:latin typeface="Tahoma"/>
                <a:cs typeface="Tahoma"/>
              </a:rPr>
              <a:t>purify for himself </a:t>
            </a:r>
            <a:r>
              <a:rPr lang="en-US" sz="2800" b="1" dirty="0">
                <a:latin typeface="Tahoma"/>
                <a:cs typeface="Tahoma"/>
              </a:rPr>
              <a:t>a people for his own possession who are zealous for good works</a:t>
            </a:r>
            <a:r>
              <a:rPr lang="en-US" sz="2800" b="1" dirty="0" smtClean="0">
                <a:latin typeface="Tahoma"/>
                <a:cs typeface="Tahoma"/>
              </a:rPr>
              <a:t>.”</a:t>
            </a:r>
          </a:p>
          <a:p>
            <a:pPr marL="0" indent="0" algn="ctr">
              <a:buNone/>
            </a:pPr>
            <a:r>
              <a:rPr lang="en-US" sz="2800" b="1" dirty="0" smtClean="0">
                <a:effectLst>
                  <a:outerShdw blurRad="50800" dist="38100" algn="l" rotWithShape="0">
                    <a:prstClr val="black">
                      <a:alpha val="40000"/>
                    </a:prstClr>
                  </a:outerShdw>
                </a:effectLst>
                <a:latin typeface="Tahoma"/>
                <a:cs typeface="Tahoma"/>
              </a:rPr>
              <a:t>Titus 2:11-14</a:t>
            </a:r>
            <a:endParaRPr lang="en-US" sz="2800" b="1" dirty="0">
              <a:effectLst>
                <a:outerShdw blurRad="50800" dist="38100" algn="l" rotWithShape="0">
                  <a:prstClr val="black">
                    <a:alpha val="40000"/>
                  </a:prstClr>
                </a:outerShdw>
              </a:effectLst>
              <a:latin typeface="Tahoma"/>
              <a:cs typeface="Tahoma"/>
            </a:endParaRPr>
          </a:p>
        </p:txBody>
      </p:sp>
    </p:spTree>
    <p:extLst>
      <p:ext uri="{BB962C8B-B14F-4D97-AF65-F5344CB8AC3E}">
        <p14:creationId xmlns:p14="http://schemas.microsoft.com/office/powerpoint/2010/main" val="199754863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8753</TotalTime>
  <Words>373</Words>
  <Application>Microsoft Macintosh PowerPoint</Application>
  <PresentationFormat>On-screen Show (4:3)</PresentationFormat>
  <Paragraphs>30</Paragraphs>
  <Slides>10</Slides>
  <Notes>2</Notes>
  <HiddenSlides>0</HiddenSlides>
  <MMClips>0</MMClips>
  <ScaleCrop>false</ScaleCrop>
  <HeadingPairs>
    <vt:vector size="4" baseType="variant">
      <vt:variant>
        <vt:lpstr>Theme</vt:lpstr>
      </vt:variant>
      <vt:variant>
        <vt:i4>3</vt:i4>
      </vt:variant>
      <vt:variant>
        <vt:lpstr>Slide Titles</vt:lpstr>
      </vt:variant>
      <vt:variant>
        <vt:i4>10</vt:i4>
      </vt:variant>
    </vt:vector>
  </HeadingPairs>
  <TitlesOfParts>
    <vt:vector size="13" baseType="lpstr">
      <vt:lpstr>Default Design</vt:lpstr>
      <vt:lpstr>Custom Design</vt:lpstr>
      <vt:lpstr>1_Custom Design</vt:lpstr>
      <vt:lpstr>PowerPoint Presentation</vt:lpstr>
      <vt:lpstr>PowerPoint Presentation</vt:lpstr>
      <vt:lpstr>“For the husband is the head of the wife even as Christ is the head of the church…”</vt:lpstr>
      <vt:lpstr>PowerPoint Presentation</vt:lpstr>
      <vt:lpstr>PowerPoint Presentation</vt:lpstr>
      <vt:lpstr>“For the husband is the head of the wife even as Christ is the head of the church…”</vt:lpstr>
      <vt:lpstr>“For the husband is the head of the wife even as Christ is the head of the church…”</vt:lpstr>
      <vt:lpstr>Husbands, Love Your Wives</vt:lpstr>
      <vt:lpstr>PowerPoint Presentation</vt:lpstr>
      <vt:lpstr>Husbands, Love Your Wives</vt:lpstr>
    </vt:vector>
  </TitlesOfParts>
  <Company>sundaysource.org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Jonathan R. Bailey</dc:creator>
  <cp:lastModifiedBy>Zack Lee</cp:lastModifiedBy>
  <cp:revision>169</cp:revision>
  <cp:lastPrinted>2012-12-28T19:20:47Z</cp:lastPrinted>
  <dcterms:created xsi:type="dcterms:W3CDTF">2005-04-15T19:25:47Z</dcterms:created>
  <dcterms:modified xsi:type="dcterms:W3CDTF">2013-09-24T20:43:27Z</dcterms:modified>
</cp:coreProperties>
</file>