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2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22B8-BA9E-1043-A6F7-F03BED9C4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9F67-CCD5-7A4F-9C7B-2936B8FE2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2C70615-60B1-6148-9B4E-B09CCAB1B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Who's Your Nineveh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B1568A8-B967-CC45-AAE2-6D6E498A0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7" descr="Who's Your Nineveh_c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67000"/>
            <a:ext cx="8305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Who</a:t>
            </a:r>
            <a:r>
              <a:rPr lang="fr-FR" sz="5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’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s your Nineveh?</a:t>
            </a:r>
          </a:p>
          <a:p>
            <a:pPr eaLnBrk="1" hangingPunct="1">
              <a:defRPr/>
            </a:pPr>
            <a:endParaRPr lang="en-US" sz="54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ahoma"/>
              <a:cs typeface="Tahoma"/>
            </a:endParaRPr>
          </a:p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/>
                <a:cs typeface="Tahoma"/>
              </a:rPr>
              <a:t>What’s your plant?</a:t>
            </a:r>
          </a:p>
          <a:p>
            <a:pPr eaLnBrk="1" hangingPunct="1">
              <a:defRPr/>
            </a:pPr>
            <a:endParaRPr lang="en-US" sz="54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ahoma"/>
                <a:cs typeface="Tahoma"/>
              </a:rPr>
              <a:t>Two Questions:</a:t>
            </a:r>
            <a:endParaRPr lang="en-US" sz="3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831244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“For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the Son of Man came to seek and to save the lost.”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Luke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19: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914400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/>
                <a:cs typeface="Candara"/>
              </a:rPr>
              <a:t>“The </a:t>
            </a:r>
            <a:r>
              <a:rPr lang="en-US" sz="2800" b="1" dirty="0">
                <a:latin typeface="Candara"/>
                <a:cs typeface="Candara"/>
              </a:rPr>
              <a:t>Lord is not slow to fulfill his promise as some count slowness, but is patient toward you, not wishing that any should perish, but that all should reach repentance</a:t>
            </a:r>
            <a:r>
              <a:rPr lang="en-US" sz="2800" b="1" dirty="0" smtClean="0">
                <a:latin typeface="Candara"/>
                <a:cs typeface="Candara"/>
              </a:rPr>
              <a:t>.”</a:t>
            </a:r>
          </a:p>
          <a:p>
            <a:pPr algn="ctr"/>
            <a:r>
              <a:rPr lang="en-US" sz="2800" b="1" dirty="0" smtClean="0">
                <a:latin typeface="Candara"/>
                <a:cs typeface="Candara"/>
              </a:rPr>
              <a:t>2 Peter 3:9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3108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/>
                <a:cs typeface="Candara"/>
              </a:rPr>
              <a:t>“I </a:t>
            </a:r>
            <a:r>
              <a:rPr lang="en-US" sz="2800" b="1" dirty="0">
                <a:latin typeface="Candara"/>
                <a:cs typeface="Candara"/>
              </a:rPr>
              <a:t>am speaking the truth in Christ—I am not lying; my conscience bears me witness in the Holy Spirit—that I have great sorrow and unceasing anguish in my heart. For I could wish that I myself were accursed and cut off from Christ for the sake of my brothers, my kinsmen according to the flesh</a:t>
            </a:r>
            <a:r>
              <a:rPr lang="en-US" sz="2800" b="1" dirty="0" smtClean="0">
                <a:latin typeface="Candara"/>
                <a:cs typeface="Candara"/>
              </a:rPr>
              <a:t>.”</a:t>
            </a:r>
            <a:endParaRPr lang="en-US" sz="2800" b="1" dirty="0">
              <a:latin typeface="Candara"/>
              <a:cs typeface="Candara"/>
            </a:endParaRPr>
          </a:p>
          <a:p>
            <a:pPr algn="ctr"/>
            <a:r>
              <a:rPr lang="en-US" sz="2800" b="1" dirty="0">
                <a:latin typeface="Candara"/>
                <a:cs typeface="Candara"/>
              </a:rPr>
              <a:t>	</a:t>
            </a:r>
            <a:r>
              <a:rPr lang="en-US" sz="2800" b="1" dirty="0" smtClean="0">
                <a:latin typeface="Candara"/>
                <a:cs typeface="Candara"/>
              </a:rPr>
              <a:t>Romans </a:t>
            </a:r>
            <a:r>
              <a:rPr lang="en-US" sz="2800" b="1" dirty="0">
                <a:latin typeface="Candara"/>
                <a:cs typeface="Candara"/>
              </a:rPr>
              <a:t>9:1-</a:t>
            </a:r>
            <a:r>
              <a:rPr lang="en-US" sz="2800" b="1" dirty="0" smtClean="0">
                <a:latin typeface="Candara"/>
                <a:cs typeface="Candara"/>
              </a:rPr>
              <a:t>3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ndara"/>
                <a:cs typeface="Candara"/>
              </a:rPr>
              <a:t>“Brothers</a:t>
            </a:r>
            <a:r>
              <a:rPr lang="en-US" sz="2800" b="1" dirty="0">
                <a:latin typeface="Candara"/>
                <a:cs typeface="Candara"/>
              </a:rPr>
              <a:t>, my heart's desire and prayer to God for them is that they may be saved</a:t>
            </a:r>
            <a:r>
              <a:rPr lang="en-US" sz="2800" b="1" dirty="0" smtClean="0">
                <a:latin typeface="Candara"/>
                <a:cs typeface="Candara"/>
              </a:rPr>
              <a:t>.”</a:t>
            </a:r>
            <a:endParaRPr lang="en-US" sz="2800" b="1" dirty="0">
              <a:latin typeface="Candara"/>
              <a:cs typeface="Candara"/>
            </a:endParaRPr>
          </a:p>
          <a:p>
            <a:pPr algn="ctr"/>
            <a:r>
              <a:rPr lang="en-US" sz="2800" b="1" dirty="0">
                <a:latin typeface="Candara"/>
                <a:cs typeface="Candara"/>
              </a:rPr>
              <a:t>	</a:t>
            </a:r>
            <a:r>
              <a:rPr lang="en-US" sz="2800" b="1" dirty="0" smtClean="0">
                <a:latin typeface="Candara"/>
                <a:cs typeface="Candara"/>
              </a:rPr>
              <a:t>Romans </a:t>
            </a:r>
            <a:r>
              <a:rPr lang="en-US" sz="2800" b="1" dirty="0">
                <a:latin typeface="Candara"/>
                <a:cs typeface="Candara"/>
              </a:rPr>
              <a:t>10:</a:t>
            </a:r>
            <a:r>
              <a:rPr lang="en-US" sz="2800" b="1" dirty="0" smtClean="0">
                <a:latin typeface="Candara"/>
                <a:cs typeface="Candara"/>
              </a:rPr>
              <a:t>1</a:t>
            </a:r>
            <a:endParaRPr lang="en-US" sz="28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535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0267" y="2827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ahoma"/>
                <a:cs typeface="Tahoma"/>
              </a:rPr>
              <a:t>4 Lessons From Jonah</a:t>
            </a:r>
            <a:endParaRPr lang="en-US" sz="40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467" y="1524000"/>
            <a:ext cx="915246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Candara"/>
                <a:cs typeface="Candara"/>
              </a:rPr>
              <a:t>If you want to disobey God, the devil will always make sure a boat is nearby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467" y="2590800"/>
            <a:ext cx="9152467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3200" b="1" dirty="0" smtClean="0">
                <a:solidFill>
                  <a:srgbClr val="000000"/>
                </a:solidFill>
                <a:latin typeface="Candara"/>
                <a:cs typeface="Candara"/>
              </a:rPr>
              <a:t>Sometimes God sends us on a mission so we will get the message</a:t>
            </a:r>
          </a:p>
        </p:txBody>
      </p:sp>
    </p:spTree>
    <p:extLst>
      <p:ext uri="{BB962C8B-B14F-4D97-AF65-F5344CB8AC3E}">
        <p14:creationId xmlns:p14="http://schemas.microsoft.com/office/powerpoint/2010/main" val="4352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057400"/>
            <a:ext cx="9144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“So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Peter opened his mouth and said: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‘Truly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I understand that God shows no partiality, but in every nation anyone who fears him and does what is right is acceptable to him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.’”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ndara"/>
              <a:cs typeface="Candara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Acts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10:34-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8399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0267" y="2827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ahoma"/>
                <a:cs typeface="Tahoma"/>
              </a:rPr>
              <a:t>4 Lessons From Jonah</a:t>
            </a:r>
            <a:endParaRPr lang="en-US" sz="40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467" y="1524000"/>
            <a:ext cx="9152467" cy="5847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sz="3200" b="1" dirty="0" smtClean="0">
                <a:solidFill>
                  <a:srgbClr val="000000"/>
                </a:solidFill>
                <a:latin typeface="Candara"/>
                <a:cs typeface="Candara"/>
              </a:rPr>
              <a:t>God will not deliver us from obedience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467" y="2133600"/>
            <a:ext cx="9152467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US" sz="3200" b="1" dirty="0" smtClean="0">
                <a:solidFill>
                  <a:srgbClr val="000000"/>
                </a:solidFill>
                <a:latin typeface="Candara"/>
                <a:cs typeface="Candara"/>
              </a:rPr>
              <a:t>Our disobedience in the past will not disqualify us from being used by God in the present</a:t>
            </a:r>
          </a:p>
        </p:txBody>
      </p:sp>
    </p:spTree>
    <p:extLst>
      <p:ext uri="{BB962C8B-B14F-4D97-AF65-F5344CB8AC3E}">
        <p14:creationId xmlns:p14="http://schemas.microsoft.com/office/powerpoint/2010/main" val="10236613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0267" y="2827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85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0267" y="2827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92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264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Zack Lee</cp:lastModifiedBy>
  <cp:revision>184</cp:revision>
  <dcterms:created xsi:type="dcterms:W3CDTF">2005-04-15T19:25:47Z</dcterms:created>
  <dcterms:modified xsi:type="dcterms:W3CDTF">2013-09-22T12:59:35Z</dcterms:modified>
</cp:coreProperties>
</file>