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1" r:id="rId4"/>
    <p:sldId id="260" r:id="rId5"/>
    <p:sldId id="262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07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74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977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603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75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865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74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9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23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194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0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600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22E31A-36EC-4F0A-B40C-11AF4EA645E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AA7648-F4D5-4794-A451-9792B2B17BC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057400"/>
            <a:ext cx="3228976" cy="198437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What the Church Needs Today</a:t>
            </a:r>
            <a:endParaRPr lang="en-US" b="1" dirty="0"/>
          </a:p>
        </p:txBody>
      </p:sp>
      <p:pic>
        <p:nvPicPr>
          <p:cNvPr id="9" name="Picture 10" descr="http://knollwoodchurch.org/pic/knollwd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358" y="3429000"/>
            <a:ext cx="4455042" cy="199548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0053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057400"/>
            <a:ext cx="3228976" cy="198437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What the Church Needs Today</a:t>
            </a:r>
            <a:endParaRPr lang="en-US" b="1" dirty="0"/>
          </a:p>
        </p:txBody>
      </p:sp>
      <p:pic>
        <p:nvPicPr>
          <p:cNvPr id="1026" name="Picture 2" descr="http://www.missionlba.org/files/My%20Sample%20Gallery/Photos/church%20needs%20coll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057400"/>
            <a:ext cx="4676775" cy="467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135276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057400"/>
            <a:ext cx="3228976" cy="198437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What the Church Needs Today</a:t>
            </a:r>
            <a:endParaRPr lang="en-US" b="1" dirty="0"/>
          </a:p>
        </p:txBody>
      </p:sp>
      <p:pic>
        <p:nvPicPr>
          <p:cNvPr id="1026" name="Picture 2" descr="http://www.missionlba.org/files/My%20Sample%20Gallery/Photos/church%20needs%20coll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057400"/>
            <a:ext cx="4676775" cy="467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visionroom.com/wp-content/files_mf/13560376824SystemsEveryChurchNeeds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69" b="15078"/>
          <a:stretch/>
        </p:blipFill>
        <p:spPr bwMode="auto">
          <a:xfrm>
            <a:off x="155575" y="152400"/>
            <a:ext cx="4686301" cy="166254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churchleaders.com/files/article_images/4.3.ChurchWomenInLeadership_482065388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19" b="16225"/>
          <a:stretch/>
        </p:blipFill>
        <p:spPr bwMode="auto">
          <a:xfrm>
            <a:off x="4953001" y="152400"/>
            <a:ext cx="4038600" cy="166254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churchleaders.com/files/article_images/cl_church_needs_more_leaders_331x221_78281180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224256"/>
            <a:ext cx="3759200" cy="25099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135276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057400"/>
            <a:ext cx="3228976" cy="198437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What the Church Needs Today</a:t>
            </a:r>
            <a:endParaRPr lang="en-US" b="1" dirty="0"/>
          </a:p>
        </p:txBody>
      </p:sp>
      <p:pic>
        <p:nvPicPr>
          <p:cNvPr id="1026" name="Picture 2" descr="http://www.missionlba.org/files/My%20Sample%20Gallery/Photos/church%20needs%20coll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057400"/>
            <a:ext cx="4676775" cy="467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visionroom.com/wp-content/files_mf/13560376824SystemsEveryChurchNeeds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69" b="15078"/>
          <a:stretch/>
        </p:blipFill>
        <p:spPr bwMode="auto">
          <a:xfrm>
            <a:off x="155575" y="152400"/>
            <a:ext cx="4686301" cy="166254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churchleaders.com/files/article_images/4.3.ChurchWomenInLeadership_482065388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19" b="16225"/>
          <a:stretch/>
        </p:blipFill>
        <p:spPr bwMode="auto">
          <a:xfrm>
            <a:off x="4953001" y="152400"/>
            <a:ext cx="4038600" cy="166254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churchleaders.com/files/article_images/cl_church_needs_more_leaders_331x221_78281180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224256"/>
            <a:ext cx="3759200" cy="25099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www.stevefogg.com/wp-content/uploads/2013/01/Communications-schedul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962400"/>
            <a:ext cx="5524500" cy="2266951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stjohnslutheranchurch.com/files/2011/09/daycare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228600"/>
            <a:ext cx="5905500" cy="1905000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www.churchcoffee.com/images/286_church3jpg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3948545"/>
            <a:ext cx="2724150" cy="205740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ww.soulwinning.info/bm/max_bus_ministry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905000"/>
            <a:ext cx="3124200" cy="185737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135276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the Church Needs Today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rmAutofit/>
          </a:bodyPr>
          <a:lstStyle/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sz="3200" b="1" dirty="0" smtClean="0"/>
              <a:t>Preachers Who Will Preach the Word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sz="3200" b="1" dirty="0" smtClean="0"/>
              <a:t>Elders Who Will Oversee the Church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sz="3200" b="1" dirty="0" smtClean="0"/>
              <a:t>Deacons Who Will Serve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sz="3200" b="1" dirty="0" smtClean="0"/>
              <a:t>Teachers Who Will Teach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sz="3200" b="1" dirty="0" smtClean="0"/>
              <a:t>Members Who Will Work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7034899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49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Flow</vt:lpstr>
      <vt:lpstr>What the Church Needs Today</vt:lpstr>
      <vt:lpstr>What the Church Needs Today</vt:lpstr>
      <vt:lpstr>What the Church Needs Today</vt:lpstr>
      <vt:lpstr>What the Church Needs Today</vt:lpstr>
      <vt:lpstr>What the Church Needs Today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the Church Needs Today</dc:title>
  <dc:creator>Heath</dc:creator>
  <cp:lastModifiedBy>Guest</cp:lastModifiedBy>
  <cp:revision>6</cp:revision>
  <dcterms:created xsi:type="dcterms:W3CDTF">2013-08-29T18:14:37Z</dcterms:created>
  <dcterms:modified xsi:type="dcterms:W3CDTF">2013-09-02T14:17:33Z</dcterms:modified>
</cp:coreProperties>
</file>