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303" r:id="rId4"/>
    <p:sldId id="298" r:id="rId5"/>
    <p:sldId id="327" r:id="rId6"/>
    <p:sldId id="328" r:id="rId7"/>
    <p:sldId id="329" r:id="rId8"/>
    <p:sldId id="330" r:id="rId9"/>
    <p:sldId id="331" r:id="rId10"/>
    <p:sldId id="332" r:id="rId11"/>
    <p:sldId id="337" r:id="rId12"/>
    <p:sldId id="338" r:id="rId13"/>
    <p:sldId id="339" r:id="rId14"/>
    <p:sldId id="340" r:id="rId15"/>
    <p:sldId id="341" r:id="rId16"/>
    <p:sldId id="342" r:id="rId17"/>
    <p:sldId id="333" r:id="rId18"/>
    <p:sldId id="344" r:id="rId19"/>
    <p:sldId id="345" r:id="rId20"/>
    <p:sldId id="34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in part and we prophesy in part.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perfect has come, then that which is in part will be done away.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0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perfect has come, then that which is in part will be done away.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82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</a:t>
            </a:r>
            <a:r>
              <a:rPr lang="en-US" i="1" dirty="0">
                <a:solidFill>
                  <a:srgbClr val="0070C0"/>
                </a:solidFill>
              </a:rPr>
              <a:t>perfect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has come, then that which is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will be </a:t>
            </a:r>
            <a:r>
              <a:rPr lang="en-US" i="1" u="sng" dirty="0">
                <a:solidFill>
                  <a:srgbClr val="0070C0"/>
                </a:solidFill>
              </a:rPr>
              <a:t>done away</a:t>
            </a:r>
            <a:r>
              <a:rPr lang="en-US" dirty="0"/>
              <a:t>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6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</a:t>
            </a:r>
            <a:r>
              <a:rPr lang="en-US" i="1" dirty="0">
                <a:solidFill>
                  <a:srgbClr val="0070C0"/>
                </a:solidFill>
              </a:rPr>
              <a:t>perfect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has come, then that which is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will be </a:t>
            </a:r>
            <a:r>
              <a:rPr lang="en-US" i="1" u="sng" dirty="0">
                <a:solidFill>
                  <a:srgbClr val="0070C0"/>
                </a:solidFill>
              </a:rPr>
              <a:t>done away</a:t>
            </a:r>
            <a:r>
              <a:rPr lang="en-US" dirty="0"/>
              <a:t>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8458200" cy="2819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496431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What is “that which is perfect”?</a:t>
            </a:r>
          </a:p>
        </p:txBody>
      </p:sp>
    </p:spTree>
    <p:extLst>
      <p:ext uri="{BB962C8B-B14F-4D97-AF65-F5344CB8AC3E}">
        <p14:creationId xmlns:p14="http://schemas.microsoft.com/office/powerpoint/2010/main" val="73720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</a:t>
            </a:r>
            <a:r>
              <a:rPr lang="en-US" i="1" dirty="0">
                <a:solidFill>
                  <a:srgbClr val="0070C0"/>
                </a:solidFill>
              </a:rPr>
              <a:t>perfect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has come, then that which is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will be </a:t>
            </a:r>
            <a:r>
              <a:rPr lang="en-US" i="1" u="sng" dirty="0">
                <a:solidFill>
                  <a:srgbClr val="0070C0"/>
                </a:solidFill>
              </a:rPr>
              <a:t>done away</a:t>
            </a:r>
            <a:r>
              <a:rPr lang="en-US" dirty="0"/>
              <a:t>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8458200" cy="2819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496431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What is “that which is perfect”?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“perfect” has to correspond to the “part.”</a:t>
            </a:r>
          </a:p>
        </p:txBody>
      </p:sp>
    </p:spTree>
    <p:extLst>
      <p:ext uri="{BB962C8B-B14F-4D97-AF65-F5344CB8AC3E}">
        <p14:creationId xmlns:p14="http://schemas.microsoft.com/office/powerpoint/2010/main" val="129683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</a:t>
            </a:r>
            <a:r>
              <a:rPr lang="en-US" i="1" dirty="0">
                <a:solidFill>
                  <a:srgbClr val="0070C0"/>
                </a:solidFill>
              </a:rPr>
              <a:t>perfect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has come, then that which is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will be </a:t>
            </a:r>
            <a:r>
              <a:rPr lang="en-US" i="1" u="sng" dirty="0">
                <a:solidFill>
                  <a:srgbClr val="0070C0"/>
                </a:solidFill>
              </a:rPr>
              <a:t>done away</a:t>
            </a:r>
            <a:r>
              <a:rPr lang="en-US" dirty="0"/>
              <a:t>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8458200" cy="2819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496431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What is “that which is perfect”?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“perfect” has to correspond to the “part.”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“part” was the revelation of God’s will piece by piece, so the “perfect” is God’s complete revelation – the New Testament.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3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</a:t>
            </a:r>
            <a:r>
              <a:rPr lang="en-US" i="1" dirty="0">
                <a:solidFill>
                  <a:srgbClr val="0070C0"/>
                </a:solidFill>
              </a:rPr>
              <a:t>fail</a:t>
            </a:r>
            <a:r>
              <a:rPr lang="en-US" dirty="0"/>
              <a:t>; whether there are tongues, they will </a:t>
            </a:r>
            <a:r>
              <a:rPr lang="en-US" i="1" dirty="0">
                <a:solidFill>
                  <a:srgbClr val="0070C0"/>
                </a:solidFill>
              </a:rPr>
              <a:t>cease</a:t>
            </a:r>
            <a:r>
              <a:rPr lang="en-US" dirty="0"/>
              <a:t>; whether there is knowledge, it will </a:t>
            </a:r>
            <a:r>
              <a:rPr lang="en-US" i="1" dirty="0">
                <a:solidFill>
                  <a:srgbClr val="0070C0"/>
                </a:solidFill>
              </a:rPr>
              <a:t>vanish away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and we prophesy </a:t>
            </a:r>
            <a:r>
              <a:rPr lang="en-US" i="1" dirty="0">
                <a:solidFill>
                  <a:srgbClr val="0070C0"/>
                </a:solidFill>
              </a:rPr>
              <a:t>in part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</a:t>
            </a:r>
            <a:r>
              <a:rPr lang="en-US" i="1" dirty="0">
                <a:solidFill>
                  <a:srgbClr val="0070C0"/>
                </a:solidFill>
              </a:rPr>
              <a:t>perfect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has come, then that which is </a:t>
            </a:r>
            <a:r>
              <a:rPr lang="en-US" i="1" dirty="0">
                <a:solidFill>
                  <a:srgbClr val="0070C0"/>
                </a:solidFill>
              </a:rPr>
              <a:t>in part </a:t>
            </a:r>
            <a:r>
              <a:rPr lang="en-US" dirty="0"/>
              <a:t>will be </a:t>
            </a:r>
            <a:r>
              <a:rPr lang="en-US" i="1" u="sng" dirty="0">
                <a:solidFill>
                  <a:srgbClr val="0070C0"/>
                </a:solidFill>
              </a:rPr>
              <a:t>done away</a:t>
            </a:r>
            <a:r>
              <a:rPr lang="en-US" dirty="0"/>
              <a:t>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8458200" cy="2819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496431"/>
            <a:ext cx="784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What is “that which is perfect”?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“perfect” has to correspond to the “part.”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“part” was the revelation of God’s will piece by piece, so the “perfect” is God’s complete revelation – the New Testament.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2133600"/>
            <a:ext cx="6248400" cy="28194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0" y="2401431"/>
            <a:ext cx="5486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perfect has come (the New Testament).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So the means of receiving God’s will in “part” has been done away; no longer necessary.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2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dirty="0" smtClean="0"/>
              <a:t>When </a:t>
            </a:r>
            <a:r>
              <a:rPr lang="en-US" dirty="0"/>
              <a:t>I was a child, I spoke as a child, I understood as a child, I thought as a child; but when I became a man, I put away childish </a:t>
            </a:r>
            <a:r>
              <a:rPr lang="en-US" dirty="0" smtClean="0"/>
              <a:t>things.</a:t>
            </a:r>
            <a:endParaRPr lang="en-US" dirty="0"/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13:11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0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dirty="0" smtClean="0"/>
              <a:t>When </a:t>
            </a:r>
            <a:r>
              <a:rPr lang="en-US" dirty="0"/>
              <a:t>I was a child, I spoke as a child, I understood as a child, I thought as a child; but when I became a man, I put away childish </a:t>
            </a:r>
            <a:r>
              <a:rPr lang="en-US" dirty="0" smtClean="0"/>
              <a:t>things.</a:t>
            </a:r>
            <a:endParaRPr lang="en-US" dirty="0"/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13:11</a:t>
            </a:r>
            <a:endParaRPr lang="en-US" dirty="0"/>
          </a:p>
          <a:p>
            <a:endParaRPr lang="en-US" dirty="0"/>
          </a:p>
        </p:txBody>
      </p:sp>
      <p:pic>
        <p:nvPicPr>
          <p:cNvPr id="2052" name="Picture 4" descr="http://newsmomsneed.marchofdimes.com/wp-content/uploads/2008/10/crib-clip-art-co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724400"/>
            <a:ext cx="1547813" cy="166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babyshowernet.com/baby-shower-cliparts/baby-shower-clipart-pic-02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73372"/>
            <a:ext cx="914400" cy="151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ages.babytidings.com/images/11/b2108520aa/img_b2108520aa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5" y="4819650"/>
            <a:ext cx="1571625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lh6.googleusercontent.com/-WDU4wu2XXoY/TXk28VWzLrI/AAAAAAAABq4/0NzkafZxDBs/s1600/carsea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00736"/>
            <a:ext cx="1393825" cy="149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90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11"/>
            </a:pPr>
            <a:r>
              <a:rPr lang="en-US" dirty="0" smtClean="0"/>
              <a:t>When </a:t>
            </a:r>
            <a:r>
              <a:rPr lang="en-US" dirty="0"/>
              <a:t>I was a child, I spoke as a child, I understood as a child, I thought as a child; but when I became a man, I put away childish </a:t>
            </a:r>
            <a:r>
              <a:rPr lang="en-US" dirty="0" smtClean="0"/>
              <a:t>things.</a:t>
            </a:r>
            <a:endParaRPr lang="en-US" dirty="0"/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13:11</a:t>
            </a:r>
            <a:endParaRPr lang="en-US" dirty="0"/>
          </a:p>
          <a:p>
            <a:endParaRPr lang="en-US" dirty="0"/>
          </a:p>
        </p:txBody>
      </p:sp>
      <p:pic>
        <p:nvPicPr>
          <p:cNvPr id="3076" name="Picture 4" descr="http://dorssersverbouwingen.nl/static/images/project-photos/d67d8ab4f4c10bf22aa353e27879133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06784"/>
            <a:ext cx="5939219" cy="269401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Heath\Pictures\scaffoldin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1" b="31641"/>
          <a:stretch/>
        </p:blipFill>
        <p:spPr bwMode="auto">
          <a:xfrm>
            <a:off x="4764232" y="1932709"/>
            <a:ext cx="3998768" cy="401089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305050"/>
          </a:xfrm>
        </p:spPr>
        <p:txBody>
          <a:bodyPr>
            <a:noAutofit/>
          </a:bodyPr>
          <a:lstStyle/>
          <a:p>
            <a:r>
              <a:rPr lang="en-US" sz="60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The </a:t>
            </a:r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Miraculous Gifts   of the Holy Spirit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There are diversities of gifts, 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                      but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the same 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Spirit.”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1 Corinthians 12:4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>The Bible Teaches That Miraculous Gifts of the Holy Spirit Have Served Their Purpose and No Longer Exist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b="1" dirty="0" smtClean="0"/>
              <a:t>Their Intended Purpose</a:t>
            </a:r>
          </a:p>
          <a:p>
            <a:r>
              <a:rPr lang="en-US" b="1" dirty="0" smtClean="0"/>
              <a:t>The Means of Receiving the Gifts</a:t>
            </a:r>
          </a:p>
          <a:p>
            <a:r>
              <a:rPr lang="en-US" b="1" dirty="0" smtClean="0"/>
              <a:t>Their Intended Duration</a:t>
            </a:r>
            <a:endParaRPr lang="en-US" b="1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395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“For </a:t>
            </a:r>
            <a:r>
              <a:rPr lang="en-US" dirty="0"/>
              <a:t>to one is given the </a:t>
            </a:r>
            <a:r>
              <a:rPr lang="en-US" i="1" dirty="0">
                <a:solidFill>
                  <a:srgbClr val="0070C0"/>
                </a:solidFill>
              </a:rPr>
              <a:t>word of wisdom </a:t>
            </a:r>
            <a:r>
              <a:rPr lang="en-US" dirty="0"/>
              <a:t>through the Spirit, to another the </a:t>
            </a:r>
            <a:r>
              <a:rPr lang="en-US" i="1" dirty="0">
                <a:solidFill>
                  <a:srgbClr val="0070C0"/>
                </a:solidFill>
              </a:rPr>
              <a:t>word of knowledge </a:t>
            </a:r>
            <a:r>
              <a:rPr lang="en-US" dirty="0"/>
              <a:t>through the same Spirit, </a:t>
            </a:r>
            <a:r>
              <a:rPr lang="en-US" dirty="0" smtClean="0"/>
              <a:t>to </a:t>
            </a:r>
            <a:r>
              <a:rPr lang="en-US" dirty="0"/>
              <a:t>another </a:t>
            </a:r>
            <a:r>
              <a:rPr lang="en-US" i="1" dirty="0">
                <a:solidFill>
                  <a:srgbClr val="0070C0"/>
                </a:solidFill>
              </a:rPr>
              <a:t>faith</a:t>
            </a:r>
            <a:r>
              <a:rPr lang="en-US" dirty="0"/>
              <a:t> by the same Spirit, to another </a:t>
            </a:r>
            <a:r>
              <a:rPr lang="en-US" i="1" dirty="0">
                <a:solidFill>
                  <a:srgbClr val="0070C0"/>
                </a:solidFill>
              </a:rPr>
              <a:t>gifts of healings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by the same Spirit, </a:t>
            </a:r>
            <a:r>
              <a:rPr lang="en-US" dirty="0" smtClean="0"/>
              <a:t>to </a:t>
            </a:r>
            <a:r>
              <a:rPr lang="en-US" dirty="0"/>
              <a:t>another the </a:t>
            </a:r>
            <a:r>
              <a:rPr lang="en-US" i="1" dirty="0">
                <a:solidFill>
                  <a:srgbClr val="0070C0"/>
                </a:solidFill>
              </a:rPr>
              <a:t>working of miracles</a:t>
            </a:r>
            <a:r>
              <a:rPr lang="en-US" dirty="0"/>
              <a:t>, to another </a:t>
            </a:r>
            <a:r>
              <a:rPr lang="en-US" i="1" dirty="0">
                <a:solidFill>
                  <a:srgbClr val="0070C0"/>
                </a:solidFill>
              </a:rPr>
              <a:t>prophecy</a:t>
            </a:r>
            <a:r>
              <a:rPr lang="en-US" dirty="0"/>
              <a:t>, to another </a:t>
            </a:r>
            <a:r>
              <a:rPr lang="en-US" i="1" dirty="0">
                <a:solidFill>
                  <a:srgbClr val="0070C0"/>
                </a:solidFill>
              </a:rPr>
              <a:t>discerning of spirits</a:t>
            </a:r>
            <a:r>
              <a:rPr lang="en-US" dirty="0"/>
              <a:t>, to another different kinds of </a:t>
            </a:r>
            <a:r>
              <a:rPr lang="en-US" i="1" dirty="0">
                <a:solidFill>
                  <a:srgbClr val="0070C0"/>
                </a:solidFill>
              </a:rPr>
              <a:t>tongues</a:t>
            </a:r>
            <a:r>
              <a:rPr lang="en-US" dirty="0"/>
              <a:t>, to another the </a:t>
            </a:r>
            <a:r>
              <a:rPr lang="en-US" i="1" dirty="0">
                <a:solidFill>
                  <a:srgbClr val="0070C0"/>
                </a:solidFill>
              </a:rPr>
              <a:t>interpretation of </a:t>
            </a:r>
            <a:r>
              <a:rPr lang="en-US" i="1" dirty="0" smtClean="0">
                <a:solidFill>
                  <a:srgbClr val="0070C0"/>
                </a:solidFill>
              </a:rPr>
              <a:t>tongues</a:t>
            </a:r>
            <a:r>
              <a:rPr lang="en-US" dirty="0" smtClean="0"/>
              <a:t>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1 Corinthians 12:8-10</a:t>
            </a:r>
            <a:endParaRPr lang="en-US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90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implantedword.com/wp-content/uploads/2013/01/bible-open-question-mark-580x19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0" r="11348"/>
          <a:stretch/>
        </p:blipFill>
        <p:spPr bwMode="auto">
          <a:xfrm>
            <a:off x="4876800" y="4800600"/>
            <a:ext cx="3906981" cy="164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These gifts existed and served an important purpose in the First Century. </a:t>
            </a:r>
          </a:p>
          <a:p>
            <a:r>
              <a:rPr lang="en-US" b="1" dirty="0" smtClean="0"/>
              <a:t>Does the Bible teach that these gifts were for all believers of all time?</a:t>
            </a:r>
          </a:p>
          <a:p>
            <a:r>
              <a:rPr lang="en-US" b="1" dirty="0" smtClean="0"/>
              <a:t>Or have they served their purpose and ceased to exist?</a:t>
            </a:r>
          </a:p>
          <a:p>
            <a:r>
              <a:rPr lang="en-US" b="1" dirty="0" smtClean="0"/>
              <a:t>Are they for us today?</a:t>
            </a:r>
          </a:p>
          <a:p>
            <a:r>
              <a:rPr lang="en-US" b="1" dirty="0" smtClean="0"/>
              <a:t>What does the Bible say?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631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Purpose For Miraculous Gifts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 Confirm the Word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Mark 16:20; Acts 8:5-6</a:t>
            </a:r>
          </a:p>
          <a:p>
            <a:r>
              <a:rPr lang="en-US" b="1" dirty="0" smtClean="0"/>
              <a:t>To Deliver the Truth in the Absence of Completed Revelation </a:t>
            </a:r>
          </a:p>
          <a:p>
            <a:pPr lvl="1"/>
            <a:r>
              <a:rPr lang="en-US" dirty="0" smtClean="0"/>
              <a:t>1 Cor. 14:26; Rom. 1:11</a:t>
            </a:r>
          </a:p>
          <a:p>
            <a:endParaRPr lang="en-US" sz="1000" dirty="0"/>
          </a:p>
          <a:p>
            <a:r>
              <a:rPr lang="en-US" b="1" dirty="0" smtClean="0"/>
              <a:t>The Word has been confirmed </a:t>
            </a:r>
            <a:r>
              <a:rPr lang="en-US" dirty="0" smtClean="0"/>
              <a:t>(Heb. 2:3-4) </a:t>
            </a:r>
            <a:r>
              <a:rPr lang="en-US" b="1" dirty="0" smtClean="0"/>
              <a:t>and delivered in its entirety </a:t>
            </a:r>
            <a:r>
              <a:rPr lang="en-US" dirty="0" smtClean="0"/>
              <a:t>(Jude 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2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Means of Receiving These Gifts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miraculous gifts of the Holy Spirit were given through the laying on of the hands of an apostle. </a:t>
            </a:r>
          </a:p>
          <a:p>
            <a:pPr lvl="1"/>
            <a:r>
              <a:rPr lang="en-US" sz="3200" dirty="0" smtClean="0"/>
              <a:t>Acts 8:14-19</a:t>
            </a:r>
          </a:p>
          <a:p>
            <a:pPr lvl="1"/>
            <a:r>
              <a:rPr lang="en-US" sz="3200" dirty="0" smtClean="0"/>
              <a:t>Romans 1:11</a:t>
            </a:r>
          </a:p>
          <a:p>
            <a:pPr lvl="1"/>
            <a:r>
              <a:rPr lang="en-US" sz="3200" dirty="0" smtClean="0"/>
              <a:t>2 Timothy </a:t>
            </a:r>
            <a:r>
              <a:rPr lang="en-US" dirty="0" smtClean="0"/>
              <a:t>1:6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84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Means of Receiving These Gifts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people have the miraculous gifts of the Holy Spirit today…</a:t>
            </a:r>
          </a:p>
          <a:p>
            <a:endParaRPr lang="en-US" sz="800" b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/>
              <a:t>An apostle is still alive.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/>
              <a:t>Some one who received these gifts from an apostle is still alive.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/>
              <a:t>God is now imparting these gifts in a different way.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25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031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Bible Addresses the Duration of the Miraculous Gifts of the Holy Spirit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Love </a:t>
            </a:r>
            <a:r>
              <a:rPr lang="en-US" dirty="0"/>
              <a:t>never fails. But whether there are prophecies, they will fail; whether there are tongues, they will cease; whether there is knowledge, it will vanish away.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For </a:t>
            </a:r>
            <a:r>
              <a:rPr lang="en-US" dirty="0"/>
              <a:t>we know in part and we prophesy in part.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8"/>
            </a:pPr>
            <a:r>
              <a:rPr lang="en-US" dirty="0" smtClean="0"/>
              <a:t>But </a:t>
            </a:r>
            <a:r>
              <a:rPr lang="en-US" dirty="0"/>
              <a:t>when that which is perfect has come, then that which is in part will be done away.</a:t>
            </a:r>
          </a:p>
          <a:p>
            <a:pPr marL="0" indent="0" algn="r">
              <a:buSzPct val="90000"/>
              <a:buNone/>
            </a:pPr>
            <a:r>
              <a:rPr lang="en-US" dirty="0" smtClean="0"/>
              <a:t>1 Corinthians 13:8-10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0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1275</Words>
  <Application>Microsoft Office PowerPoint</Application>
  <PresentationFormat>On-screen Show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The Miraculous Gifts   of the Holy Spirit</vt:lpstr>
      <vt:lpstr>PowerPoint Presentation</vt:lpstr>
      <vt:lpstr>PowerPoint Presentation</vt:lpstr>
      <vt:lpstr>The Purpose For Miraculous Gifts</vt:lpstr>
      <vt:lpstr>Means of Receiving These Gifts</vt:lpstr>
      <vt:lpstr>Means of Receiving These Gifts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Addresses the Duration of the Miraculous Gifts of the Holy Spirit</vt:lpstr>
      <vt:lpstr>The Bible Teaches That Miraculous Gifts of the Holy Spirit Have Served Their Purpose and No Longer Exist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67</cp:revision>
  <dcterms:created xsi:type="dcterms:W3CDTF">2013-05-08T14:23:39Z</dcterms:created>
  <dcterms:modified xsi:type="dcterms:W3CDTF">2013-06-16T22:47:01Z</dcterms:modified>
</cp:coreProperties>
</file>