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98" r:id="rId4"/>
    <p:sldId id="279" r:id="rId5"/>
    <p:sldId id="299" r:id="rId6"/>
    <p:sldId id="300" r:id="rId7"/>
    <p:sldId id="301" r:id="rId8"/>
    <p:sldId id="289" r:id="rId9"/>
    <p:sldId id="290" r:id="rId10"/>
    <p:sldId id="291" r:id="rId11"/>
    <p:sldId id="293" r:id="rId12"/>
    <p:sldId id="294" r:id="rId13"/>
    <p:sldId id="295" r:id="rId14"/>
    <p:sldId id="296" r:id="rId15"/>
    <p:sldId id="297" r:id="rId16"/>
    <p:sldId id="288" r:id="rId17"/>
    <p:sldId id="261" r:id="rId18"/>
    <p:sldId id="278" r:id="rId19"/>
    <p:sldId id="280" r:id="rId20"/>
    <p:sldId id="281" r:id="rId21"/>
    <p:sldId id="282" r:id="rId22"/>
    <p:sldId id="283" r:id="rId23"/>
    <p:sldId id="284" r:id="rId24"/>
    <p:sldId id="286" r:id="rId25"/>
    <p:sldId id="285" r:id="rId26"/>
    <p:sldId id="28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5/26/2013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“While </a:t>
            </a:r>
            <a:r>
              <a:rPr lang="en-US" b="1" dirty="0"/>
              <a:t>Peter thought about the vision, the Spirit said to him, </a:t>
            </a:r>
            <a:r>
              <a:rPr lang="en-US" b="1" dirty="0" smtClean="0"/>
              <a:t>‘Behold</a:t>
            </a:r>
            <a:r>
              <a:rPr lang="en-US" b="1" dirty="0"/>
              <a:t>, three men are seeking you. </a:t>
            </a:r>
            <a:r>
              <a:rPr lang="en-US" b="1" dirty="0" smtClean="0"/>
              <a:t>Arise </a:t>
            </a:r>
            <a:r>
              <a:rPr lang="en-US" b="1" dirty="0"/>
              <a:t>therefore, go down and go with them, doubting nothing; for I have sent </a:t>
            </a:r>
            <a:r>
              <a:rPr lang="en-US" b="1" dirty="0" smtClean="0"/>
              <a:t>them.’”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Acts 10:19-20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920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“As </a:t>
            </a:r>
            <a:r>
              <a:rPr lang="en-US" b="1" dirty="0"/>
              <a:t>they ministered to the Lord and fasted, the Holy Spirit </a:t>
            </a:r>
            <a:r>
              <a:rPr lang="en-US" b="1" dirty="0" smtClean="0"/>
              <a:t>said, ‘Now </a:t>
            </a:r>
            <a:r>
              <a:rPr lang="en-US" b="1" dirty="0"/>
              <a:t>separate to Me Barnabas and Saul for the work to which I have called </a:t>
            </a:r>
            <a:r>
              <a:rPr lang="en-US" b="1" dirty="0" smtClean="0"/>
              <a:t>them.’”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Acts 13:2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040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see, now I go bound in the spirit to Jerusalem, not knowing the things that will happen to me there, </a:t>
            </a:r>
            <a:r>
              <a:rPr lang="en-US" b="1" dirty="0" smtClean="0"/>
              <a:t>except </a:t>
            </a:r>
            <a:r>
              <a:rPr lang="en-US" b="1" dirty="0"/>
              <a:t>that the Holy Spirit testifies in every city, saying that chains and tribulations await </a:t>
            </a:r>
            <a:r>
              <a:rPr lang="en-US" b="1" dirty="0" smtClean="0"/>
              <a:t>me.”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Acts 20:22-23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040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“When </a:t>
            </a:r>
            <a:r>
              <a:rPr lang="en-US" b="1" dirty="0"/>
              <a:t>he had come to us, he took </a:t>
            </a:r>
            <a:r>
              <a:rPr lang="en-US" b="1" dirty="0" smtClean="0"/>
              <a:t>Paul’s </a:t>
            </a:r>
            <a:r>
              <a:rPr lang="en-US" b="1" dirty="0"/>
              <a:t>belt, bound his own hands and feet, and said, </a:t>
            </a:r>
            <a:r>
              <a:rPr lang="en-US" b="1" dirty="0" smtClean="0"/>
              <a:t>‘Thus </a:t>
            </a:r>
            <a:r>
              <a:rPr lang="en-US" b="1" dirty="0"/>
              <a:t>says the Holy Spirit</a:t>
            </a:r>
            <a:r>
              <a:rPr lang="en-US" b="1" dirty="0" smtClean="0"/>
              <a:t>, “So </a:t>
            </a:r>
            <a:r>
              <a:rPr lang="en-US" b="1" dirty="0"/>
              <a:t>shall the Jews at Jerusalem bind the man who owns this belt, and deliver him into the hands of the </a:t>
            </a:r>
            <a:r>
              <a:rPr lang="en-US" b="1" dirty="0" smtClean="0"/>
              <a:t>Gentiles.”’”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Acts 21:11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040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“These </a:t>
            </a:r>
            <a:r>
              <a:rPr lang="en-US" b="1" dirty="0"/>
              <a:t>things we also speak, not in words which </a:t>
            </a:r>
            <a:r>
              <a:rPr lang="en-US" b="1" dirty="0" smtClean="0"/>
              <a:t>man’s </a:t>
            </a:r>
            <a:r>
              <a:rPr lang="en-US" b="1" dirty="0"/>
              <a:t>wisdom teaches but which the Holy Spirit teaches, comparing spiritual things with </a:t>
            </a:r>
            <a:r>
              <a:rPr lang="en-US" b="1" dirty="0" smtClean="0"/>
              <a:t>spiritual.”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1 Cor. 2:13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040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“Now </a:t>
            </a:r>
            <a:r>
              <a:rPr lang="en-US" b="1" dirty="0"/>
              <a:t>the Spirit expressly says that in latter times some will depart from the faith, giving heed to deceiving spirits and doctrines of </a:t>
            </a:r>
            <a:r>
              <a:rPr lang="en-US" b="1" dirty="0" smtClean="0"/>
              <a:t>demons.”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1 Timothy 4:1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696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Cannot Contradict              the Word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God does not contradict </a:t>
            </a:r>
            <a:r>
              <a:rPr lang="en-US" dirty="0" smtClean="0"/>
              <a:t>Himself - Mal</a:t>
            </a:r>
            <a:r>
              <a:rPr lang="en-US" dirty="0"/>
              <a:t>. 3:6; Heb. 13:8; James </a:t>
            </a:r>
            <a:r>
              <a:rPr lang="en-US" dirty="0" smtClean="0"/>
              <a:t>1:17</a:t>
            </a:r>
            <a:endParaRPr lang="en-US" dirty="0"/>
          </a:p>
          <a:p>
            <a:r>
              <a:rPr lang="en-US" dirty="0" smtClean="0"/>
              <a:t>God </a:t>
            </a:r>
            <a:r>
              <a:rPr lang="en-US" dirty="0"/>
              <a:t>is not the author of </a:t>
            </a:r>
            <a:r>
              <a:rPr lang="en-US" dirty="0" smtClean="0"/>
              <a:t>confusion -                  1 </a:t>
            </a:r>
            <a:r>
              <a:rPr lang="en-US" dirty="0"/>
              <a:t>Cor. </a:t>
            </a:r>
            <a:r>
              <a:rPr lang="en-US" dirty="0" smtClean="0"/>
              <a:t>14:33 </a:t>
            </a:r>
          </a:p>
          <a:p>
            <a:endParaRPr lang="en-US" sz="800" dirty="0"/>
          </a:p>
          <a:p>
            <a:r>
              <a:rPr lang="en-US" dirty="0" smtClean="0"/>
              <a:t>Thus</a:t>
            </a:r>
            <a:r>
              <a:rPr lang="en-US" dirty="0"/>
              <a:t>, the Holy Spirit does not lead us into things that are contrary to or are a violation of His Word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6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381000"/>
            <a:ext cx="77724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Action</a:t>
            </a:r>
            <a:r>
              <a:rPr lang="en-US" dirty="0"/>
              <a:t>		</a:t>
            </a:r>
            <a:r>
              <a:rPr lang="en-US" b="1" u="sng" dirty="0" smtClean="0"/>
              <a:t>Holy </a:t>
            </a:r>
            <a:r>
              <a:rPr lang="en-US" b="1" u="sng" dirty="0"/>
              <a:t>Spirit</a:t>
            </a:r>
            <a:r>
              <a:rPr lang="en-US" dirty="0"/>
              <a:t>		</a:t>
            </a:r>
            <a:r>
              <a:rPr lang="en-US" b="1" u="sng" dirty="0"/>
              <a:t>Word of God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Witnesses	</a:t>
            </a:r>
            <a:r>
              <a:rPr lang="en-US" dirty="0" smtClean="0"/>
              <a:t>	Rom</a:t>
            </a:r>
            <a:r>
              <a:rPr lang="en-US" dirty="0"/>
              <a:t>. </a:t>
            </a:r>
            <a:r>
              <a:rPr lang="en-US" dirty="0" smtClean="0"/>
              <a:t>8:16 </a:t>
            </a:r>
            <a:r>
              <a:rPr lang="en-US" dirty="0"/>
              <a:t>		John 5:39</a:t>
            </a:r>
          </a:p>
          <a:p>
            <a:pPr marL="0" indent="0">
              <a:buNone/>
            </a:pPr>
            <a:r>
              <a:rPr lang="en-US" dirty="0"/>
              <a:t>Teach, instruct	</a:t>
            </a:r>
            <a:r>
              <a:rPr lang="en-US" dirty="0" smtClean="0"/>
              <a:t>John </a:t>
            </a:r>
            <a:r>
              <a:rPr lang="en-US" dirty="0"/>
              <a:t>14:26		</a:t>
            </a:r>
            <a:r>
              <a:rPr lang="en-US" dirty="0" smtClean="0"/>
              <a:t>2 </a:t>
            </a:r>
            <a:r>
              <a:rPr lang="en-US" dirty="0"/>
              <a:t>Tim. 3:15-17</a:t>
            </a:r>
          </a:p>
          <a:p>
            <a:pPr marL="0" indent="0">
              <a:buNone/>
            </a:pPr>
            <a:r>
              <a:rPr lang="en-US" dirty="0" smtClean="0"/>
              <a:t>Convict</a:t>
            </a:r>
            <a:r>
              <a:rPr lang="en-US" dirty="0"/>
              <a:t>		John 16:8		</a:t>
            </a:r>
            <a:r>
              <a:rPr lang="en-US" dirty="0" smtClean="0"/>
              <a:t>Titus </a:t>
            </a:r>
            <a:r>
              <a:rPr lang="en-US" dirty="0"/>
              <a:t>1:9</a:t>
            </a:r>
          </a:p>
          <a:p>
            <a:pPr marL="0" indent="0">
              <a:buNone/>
            </a:pPr>
            <a:r>
              <a:rPr lang="en-US" dirty="0"/>
              <a:t>Give birth		</a:t>
            </a:r>
            <a:r>
              <a:rPr lang="en-US" dirty="0" smtClean="0"/>
              <a:t>John </a:t>
            </a:r>
            <a:r>
              <a:rPr lang="en-US" dirty="0"/>
              <a:t>3:5, 8		</a:t>
            </a:r>
            <a:r>
              <a:rPr lang="en-US" dirty="0" smtClean="0"/>
              <a:t>1 </a:t>
            </a:r>
            <a:r>
              <a:rPr lang="en-US" dirty="0"/>
              <a:t>Pet. 1:23</a:t>
            </a:r>
          </a:p>
          <a:p>
            <a:pPr marL="0" indent="0">
              <a:buNone/>
            </a:pPr>
            <a:r>
              <a:rPr lang="en-US" dirty="0"/>
              <a:t>Save man		</a:t>
            </a:r>
            <a:r>
              <a:rPr lang="en-US" dirty="0" smtClean="0"/>
              <a:t>Titus </a:t>
            </a:r>
            <a:r>
              <a:rPr lang="en-US" dirty="0"/>
              <a:t>3:5		</a:t>
            </a:r>
            <a:r>
              <a:rPr lang="en-US" dirty="0" smtClean="0"/>
              <a:t>James 1:21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Sanctify man	</a:t>
            </a:r>
            <a:r>
              <a:rPr lang="en-US" dirty="0" smtClean="0"/>
              <a:t>Rom</a:t>
            </a:r>
            <a:r>
              <a:rPr lang="en-US" dirty="0"/>
              <a:t>. 15:16		</a:t>
            </a:r>
            <a:r>
              <a:rPr lang="en-US" dirty="0" smtClean="0"/>
              <a:t>John 17:17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Cleanse man	</a:t>
            </a:r>
            <a:r>
              <a:rPr lang="en-US" dirty="0" smtClean="0"/>
              <a:t>1 </a:t>
            </a:r>
            <a:r>
              <a:rPr lang="en-US" dirty="0"/>
              <a:t>Cor. 6:11		</a:t>
            </a:r>
            <a:r>
              <a:rPr lang="en-US" dirty="0" smtClean="0"/>
              <a:t>John 15:3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Justify man		</a:t>
            </a:r>
            <a:r>
              <a:rPr lang="en-US" dirty="0" smtClean="0"/>
              <a:t>1 </a:t>
            </a:r>
            <a:r>
              <a:rPr lang="en-US" dirty="0"/>
              <a:t>Cor. 6:11		Gal. 2:16 </a:t>
            </a:r>
          </a:p>
          <a:p>
            <a:pPr marL="0" indent="0">
              <a:buNone/>
            </a:pPr>
            <a:r>
              <a:rPr lang="en-US" dirty="0"/>
              <a:t>Dwells in man	</a:t>
            </a:r>
            <a:r>
              <a:rPr lang="en-US" dirty="0" smtClean="0"/>
              <a:t>Rom</a:t>
            </a:r>
            <a:r>
              <a:rPr lang="en-US" dirty="0"/>
              <a:t>. 8:9		Col. 3:16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683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381000"/>
            <a:ext cx="77724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Action</a:t>
            </a:r>
            <a:r>
              <a:rPr lang="en-US" dirty="0"/>
              <a:t>		</a:t>
            </a:r>
            <a:r>
              <a:rPr lang="en-US" b="1" u="sng" dirty="0" smtClean="0"/>
              <a:t>Holy </a:t>
            </a:r>
            <a:r>
              <a:rPr lang="en-US" b="1" u="sng" dirty="0"/>
              <a:t>Spirit</a:t>
            </a:r>
            <a:r>
              <a:rPr lang="en-US" dirty="0"/>
              <a:t>		</a:t>
            </a:r>
            <a:r>
              <a:rPr lang="en-US" b="1" u="sng" dirty="0"/>
              <a:t>Word of God</a:t>
            </a: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Comfort		</a:t>
            </a:r>
            <a:r>
              <a:rPr lang="en-US" dirty="0" smtClean="0"/>
              <a:t>Acts </a:t>
            </a:r>
            <a:r>
              <a:rPr lang="en-US" dirty="0"/>
              <a:t>9:31		</a:t>
            </a:r>
            <a:r>
              <a:rPr lang="en-US" dirty="0" smtClean="0"/>
              <a:t>Rom</a:t>
            </a:r>
            <a:r>
              <a:rPr lang="en-US" dirty="0"/>
              <a:t>. 15:4</a:t>
            </a:r>
          </a:p>
          <a:p>
            <a:pPr marL="0" indent="0">
              <a:buNone/>
            </a:pPr>
            <a:r>
              <a:rPr lang="en-US" dirty="0"/>
              <a:t>Leads, guides	</a:t>
            </a:r>
            <a:r>
              <a:rPr lang="en-US" dirty="0" smtClean="0"/>
              <a:t>Rom</a:t>
            </a:r>
            <a:r>
              <a:rPr lang="en-US" dirty="0"/>
              <a:t>. 8:14		Ps. 119:105</a:t>
            </a:r>
          </a:p>
          <a:p>
            <a:pPr marL="0" indent="0">
              <a:buNone/>
            </a:pPr>
            <a:r>
              <a:rPr lang="en-US" dirty="0"/>
              <a:t>Has power		</a:t>
            </a:r>
            <a:r>
              <a:rPr lang="en-US" dirty="0" smtClean="0"/>
              <a:t>Rom</a:t>
            </a:r>
            <a:r>
              <a:rPr lang="en-US" dirty="0"/>
              <a:t>. </a:t>
            </a:r>
            <a:r>
              <a:rPr lang="en-US" dirty="0" smtClean="0"/>
              <a:t>15:13</a:t>
            </a:r>
            <a:r>
              <a:rPr lang="en-US" dirty="0"/>
              <a:t>		Rom. 1:16</a:t>
            </a:r>
          </a:p>
          <a:p>
            <a:pPr marL="0" indent="0">
              <a:buNone/>
            </a:pPr>
            <a:r>
              <a:rPr lang="en-US" dirty="0"/>
              <a:t>Gives hope		</a:t>
            </a:r>
            <a:r>
              <a:rPr lang="en-US" dirty="0" smtClean="0"/>
              <a:t>Rom</a:t>
            </a:r>
            <a:r>
              <a:rPr lang="en-US" dirty="0"/>
              <a:t>. 15:13		</a:t>
            </a:r>
            <a:r>
              <a:rPr lang="en-US" dirty="0" smtClean="0"/>
              <a:t>Rom</a:t>
            </a:r>
            <a:r>
              <a:rPr lang="en-US" dirty="0"/>
              <a:t>. 15:4</a:t>
            </a:r>
          </a:p>
          <a:p>
            <a:pPr marL="0" indent="0">
              <a:buNone/>
            </a:pPr>
            <a:r>
              <a:rPr lang="en-US" dirty="0"/>
              <a:t>Truth			</a:t>
            </a:r>
            <a:r>
              <a:rPr lang="en-US" dirty="0" smtClean="0"/>
              <a:t>John 14:17</a:t>
            </a:r>
            <a:r>
              <a:rPr lang="en-US" dirty="0"/>
              <a:t>		John 17:17</a:t>
            </a:r>
          </a:p>
          <a:p>
            <a:pPr marL="0" indent="0">
              <a:buNone/>
            </a:pPr>
            <a:r>
              <a:rPr lang="en-US" dirty="0"/>
              <a:t>Gives life		</a:t>
            </a:r>
            <a:r>
              <a:rPr lang="en-US" dirty="0" smtClean="0"/>
              <a:t>John </a:t>
            </a:r>
            <a:r>
              <a:rPr lang="en-US" dirty="0"/>
              <a:t>6:63		</a:t>
            </a:r>
            <a:r>
              <a:rPr lang="en-US" dirty="0" smtClean="0"/>
              <a:t>John 6:68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Give liberty		</a:t>
            </a:r>
            <a:r>
              <a:rPr lang="en-US" dirty="0" smtClean="0"/>
              <a:t>2 </a:t>
            </a:r>
            <a:r>
              <a:rPr lang="en-US" dirty="0"/>
              <a:t>Cor. 3:17		John 8:32</a:t>
            </a:r>
          </a:p>
          <a:p>
            <a:pPr marL="0" indent="0">
              <a:buNone/>
            </a:pPr>
            <a:r>
              <a:rPr lang="en-US" dirty="0"/>
              <a:t>Calls			</a:t>
            </a:r>
            <a:r>
              <a:rPr lang="en-US" dirty="0" smtClean="0"/>
              <a:t>Rev</a:t>
            </a:r>
            <a:r>
              <a:rPr lang="en-US" dirty="0"/>
              <a:t>. </a:t>
            </a:r>
            <a:r>
              <a:rPr lang="en-US" dirty="0" smtClean="0"/>
              <a:t>22:17</a:t>
            </a:r>
            <a:r>
              <a:rPr lang="en-US" dirty="0"/>
              <a:t>		2 Thess. 2:14</a:t>
            </a:r>
          </a:p>
          <a:p>
            <a:pPr marL="0" indent="0">
              <a:buNone/>
            </a:pPr>
            <a:r>
              <a:rPr lang="en-US" dirty="0"/>
              <a:t>Bears fruit		</a:t>
            </a:r>
            <a:r>
              <a:rPr lang="en-US" dirty="0" smtClean="0"/>
              <a:t>Gal</a:t>
            </a:r>
            <a:r>
              <a:rPr lang="en-US" dirty="0"/>
              <a:t>. 5:22-23		</a:t>
            </a:r>
            <a:r>
              <a:rPr lang="en-US" dirty="0" smtClean="0"/>
              <a:t>Luke </a:t>
            </a:r>
            <a:r>
              <a:rPr lang="en-US" dirty="0"/>
              <a:t>8:11, 15</a:t>
            </a:r>
          </a:p>
          <a:p>
            <a:pPr marL="0" indent="0">
              <a:buNone/>
            </a:pPr>
            <a:r>
              <a:rPr lang="en-US" dirty="0"/>
              <a:t>Walk in		Gal. 5:16, 25		</a:t>
            </a:r>
            <a:r>
              <a:rPr lang="en-US" dirty="0" smtClean="0"/>
              <a:t>2 </a:t>
            </a:r>
            <a:r>
              <a:rPr lang="en-US" dirty="0"/>
              <a:t>John 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83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Word of God is…</a:t>
            </a:r>
            <a:endParaRPr lang="en-US" b="1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A Sword </a:t>
            </a:r>
            <a:r>
              <a:rPr lang="en-US" dirty="0" smtClean="0"/>
              <a:t>- </a:t>
            </a:r>
            <a:r>
              <a:rPr lang="en-US" dirty="0"/>
              <a:t>Eph. 6:17; Heb. 4:12</a:t>
            </a:r>
          </a:p>
          <a:p>
            <a:pPr lvl="0"/>
            <a:r>
              <a:rPr lang="en-US" b="1" dirty="0"/>
              <a:t>A Fire </a:t>
            </a:r>
            <a:r>
              <a:rPr lang="en-US" dirty="0" smtClean="0"/>
              <a:t>- </a:t>
            </a:r>
            <a:r>
              <a:rPr lang="en-US" dirty="0"/>
              <a:t>Jer. 23:29</a:t>
            </a:r>
          </a:p>
          <a:p>
            <a:pPr lvl="0"/>
            <a:r>
              <a:rPr lang="en-US" b="1" dirty="0"/>
              <a:t>A Hammer </a:t>
            </a:r>
            <a:r>
              <a:rPr lang="en-US" dirty="0" smtClean="0"/>
              <a:t>- </a:t>
            </a:r>
            <a:r>
              <a:rPr lang="en-US" dirty="0"/>
              <a:t>Jer. 23:29</a:t>
            </a:r>
          </a:p>
          <a:p>
            <a:pPr lvl="0"/>
            <a:r>
              <a:rPr lang="en-US" b="1" dirty="0"/>
              <a:t>A Seed </a:t>
            </a:r>
            <a:r>
              <a:rPr lang="en-US" dirty="0" smtClean="0"/>
              <a:t>- </a:t>
            </a:r>
            <a:r>
              <a:rPr lang="en-US" dirty="0"/>
              <a:t>Luke 8:11</a:t>
            </a:r>
          </a:p>
          <a:p>
            <a:pPr lvl="0"/>
            <a:r>
              <a:rPr lang="en-US" b="1" dirty="0"/>
              <a:t>A Mirror </a:t>
            </a:r>
            <a:r>
              <a:rPr lang="en-US" dirty="0" smtClean="0"/>
              <a:t>- </a:t>
            </a:r>
            <a:r>
              <a:rPr lang="en-US" dirty="0"/>
              <a:t>James </a:t>
            </a:r>
            <a:r>
              <a:rPr lang="en-US" dirty="0" smtClean="0"/>
              <a:t>1:22-25</a:t>
            </a:r>
            <a:endParaRPr lang="en-US" dirty="0"/>
          </a:p>
        </p:txBody>
      </p:sp>
      <p:pic>
        <p:nvPicPr>
          <p:cNvPr id="1026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4958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2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41148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ln w="10541" cmpd="sng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Holy Spirit and the Word</a:t>
            </a:r>
            <a:endParaRPr lang="en-US" sz="4800" b="1" dirty="0">
              <a:ln w="10541" cmpd="sng">
                <a:solidFill>
                  <a:srgbClr val="002060"/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26" name="Picture 2" descr="http://images5.fanpop.com/image/photos/27000000/holy-spirit-the-bible-27095147-275-2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294" y="1524000"/>
            <a:ext cx="3480660" cy="3733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Consequences of </a:t>
            </a:r>
            <a:r>
              <a:rPr lang="en-US" b="1" i="1" dirty="0" smtClean="0">
                <a:solidFill>
                  <a:schemeClr val="bg1"/>
                </a:solidFill>
              </a:rPr>
              <a:t>the Holy </a:t>
            </a:r>
            <a:r>
              <a:rPr lang="en-US" b="1" i="1" dirty="0">
                <a:solidFill>
                  <a:schemeClr val="bg1"/>
                </a:solidFill>
              </a:rPr>
              <a:t>Spirit Working Separate and Apart </a:t>
            </a:r>
            <a:r>
              <a:rPr lang="en-US" b="1" i="1" dirty="0" smtClean="0">
                <a:solidFill>
                  <a:schemeClr val="bg1"/>
                </a:solidFill>
              </a:rPr>
              <a:t>              From </a:t>
            </a:r>
            <a:r>
              <a:rPr lang="en-US" b="1" i="1" dirty="0">
                <a:solidFill>
                  <a:schemeClr val="bg1"/>
                </a:solidFill>
              </a:rPr>
              <a:t>the </a:t>
            </a:r>
            <a:r>
              <a:rPr lang="en-US" b="1" i="1" dirty="0" smtClean="0">
                <a:solidFill>
                  <a:schemeClr val="bg1"/>
                </a:solidFill>
              </a:rPr>
              <a:t>Word of God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9698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1. The Word of God is Insufficient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97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1. The Word of God is Insufficient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“For </a:t>
            </a:r>
            <a:r>
              <a:rPr lang="en-US" b="1" dirty="0">
                <a:solidFill>
                  <a:schemeClr val="bg1"/>
                </a:solidFill>
              </a:rPr>
              <a:t>I am not ashamed of the gospel of Christ, for it is </a:t>
            </a:r>
            <a:r>
              <a:rPr lang="en-US" b="1" u="sng" dirty="0">
                <a:solidFill>
                  <a:schemeClr val="bg1"/>
                </a:solidFill>
              </a:rPr>
              <a:t>the</a:t>
            </a:r>
            <a:r>
              <a:rPr lang="en-US" b="1" dirty="0">
                <a:solidFill>
                  <a:schemeClr val="bg1"/>
                </a:solidFill>
              </a:rPr>
              <a:t> power of God to salvation for </a:t>
            </a:r>
            <a:r>
              <a:rPr lang="en-US" b="1" u="sng" dirty="0">
                <a:solidFill>
                  <a:schemeClr val="bg1"/>
                </a:solidFill>
              </a:rPr>
              <a:t>everyone</a:t>
            </a:r>
            <a:r>
              <a:rPr lang="en-US" b="1" dirty="0">
                <a:solidFill>
                  <a:schemeClr val="bg1"/>
                </a:solidFill>
              </a:rPr>
              <a:t> who believes, for the Jew first and also for the </a:t>
            </a:r>
            <a:r>
              <a:rPr lang="en-US" b="1" dirty="0" smtClean="0">
                <a:solidFill>
                  <a:schemeClr val="bg1"/>
                </a:solidFill>
              </a:rPr>
              <a:t>Greek.”</a:t>
            </a:r>
            <a:endParaRPr lang="en-US" b="1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US" b="1" dirty="0" smtClean="0">
                <a:solidFill>
                  <a:schemeClr val="bg1"/>
                </a:solidFill>
              </a:rPr>
              <a:t>Romans 1:16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6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1. The Word of God is Insufficient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“All </a:t>
            </a:r>
            <a:r>
              <a:rPr lang="en-US" b="1" dirty="0">
                <a:solidFill>
                  <a:schemeClr val="bg1"/>
                </a:solidFill>
              </a:rPr>
              <a:t>Scripture is given by inspiration of God, and is profitable for doctrine, for reproof, for correction, for instruction in righteousness, 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</a:rPr>
              <a:t>that the man of God may be </a:t>
            </a:r>
            <a:r>
              <a:rPr lang="en-US" b="1" u="sng" dirty="0">
                <a:solidFill>
                  <a:schemeClr val="bg1"/>
                </a:solidFill>
              </a:rPr>
              <a:t>complete</a:t>
            </a:r>
            <a:r>
              <a:rPr lang="en-US" b="1" dirty="0">
                <a:solidFill>
                  <a:schemeClr val="bg1"/>
                </a:solidFill>
              </a:rPr>
              <a:t>, </a:t>
            </a:r>
            <a:r>
              <a:rPr lang="en-US" b="1" u="sng" dirty="0">
                <a:solidFill>
                  <a:schemeClr val="bg1"/>
                </a:solidFill>
              </a:rPr>
              <a:t>thoroughly equipped for every good work</a:t>
            </a:r>
            <a:r>
              <a:rPr lang="en-US" b="1" dirty="0" smtClean="0">
                <a:solidFill>
                  <a:schemeClr val="bg1"/>
                </a:solidFill>
              </a:rPr>
              <a:t>.”</a:t>
            </a:r>
            <a:endParaRPr lang="en-US" b="1" dirty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US" b="1" dirty="0" smtClean="0">
                <a:solidFill>
                  <a:schemeClr val="bg1"/>
                </a:solidFill>
              </a:rPr>
              <a:t>2 Timothy 3:16-17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06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2. Miracles Have Not Ceased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Any time deity interacts directly with man it is a miracle.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14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3. How Do We Know When the       Holy Spirit is Working?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Such understanding is subjective </a:t>
            </a:r>
            <a:r>
              <a:rPr lang="en-US" dirty="0" smtClean="0">
                <a:solidFill>
                  <a:schemeClr val="bg1"/>
                </a:solidFill>
              </a:rPr>
              <a:t>- </a:t>
            </a:r>
            <a:r>
              <a:rPr lang="en-US" dirty="0">
                <a:solidFill>
                  <a:schemeClr val="bg1"/>
                </a:solidFill>
              </a:rPr>
              <a:t>through the feelings of the individual.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It places man’s emotions and feelings above and beyond the Word of God.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The Holy Spirit never worked through the feelings of an individual. He spoke with words and confirmed the message with miracles. </a:t>
            </a:r>
          </a:p>
        </p:txBody>
      </p:sp>
    </p:spTree>
    <p:extLst>
      <p:ext uri="{BB962C8B-B14F-4D97-AF65-F5344CB8AC3E}">
        <p14:creationId xmlns:p14="http://schemas.microsoft.com/office/powerpoint/2010/main" val="155114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bg1"/>
                </a:solidFill>
              </a:rPr>
              <a:t>4. What Does the Holy Spirit Do?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He does not give us new revelation (Jude 3).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He does not empower the Word to work in our lives (Heb. 4:12).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He does not interpret the Bible for us, allowing us to understand it (Eph. 3:4).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He does not guide us in making the trivial decisions of life. If so, where is the Scripture that promises such?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28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Revelation of the Will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1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Revelation of the Will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God has revealed His will to mankind through words (1 Cor. 2:9-13) that can be understood (Eph. 3:4). 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958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8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Revelation of the Will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“All </a:t>
            </a:r>
            <a:r>
              <a:rPr lang="en-US" b="1" dirty="0"/>
              <a:t>Scripture is given by inspiration of God, and is profitable for doctrine, for reproof, for correction, for instruction in </a:t>
            </a:r>
            <a:r>
              <a:rPr lang="en-US" b="1" dirty="0" smtClean="0"/>
              <a:t>righteousness.”</a:t>
            </a:r>
          </a:p>
          <a:p>
            <a:pPr marL="0" indent="0" algn="r">
              <a:buNone/>
            </a:pPr>
            <a:r>
              <a:rPr lang="en-US" b="1" dirty="0" smtClean="0"/>
              <a:t>2 Tim. 3:16</a:t>
            </a:r>
            <a:endParaRPr lang="en-US" b="1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958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1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Revelation of the Will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“Knowing </a:t>
            </a:r>
            <a:r>
              <a:rPr lang="en-US" b="1" dirty="0"/>
              <a:t>this first, that no prophecy of Scripture is of any private </a:t>
            </a:r>
            <a:r>
              <a:rPr lang="en-US" b="1" dirty="0" smtClean="0"/>
              <a:t>interpretation, for </a:t>
            </a:r>
            <a:r>
              <a:rPr lang="en-US" b="1" dirty="0"/>
              <a:t>prophecy never came by the will of man, but holy men of God spoke as they were moved by the Holy Spirit</a:t>
            </a:r>
            <a:r>
              <a:rPr lang="en-US" b="1" dirty="0" smtClean="0"/>
              <a:t>.”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2 Peter 1:20-21</a:t>
            </a:r>
            <a:endParaRPr lang="en-US" b="1" dirty="0"/>
          </a:p>
        </p:txBody>
      </p:sp>
      <p:pic>
        <p:nvPicPr>
          <p:cNvPr id="2050" name="Picture 2" descr="http://collartocuff.files.wordpress.com/2011/10/man-writing-with-quill-pen1.jpg?w=5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291147"/>
            <a:ext cx="4114800" cy="229062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1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The Revelation of the Will of God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Holy Spirit was not delivering His own words, but those things that had been given to Him by the Father (John </a:t>
            </a:r>
            <a:r>
              <a:rPr lang="en-US" dirty="0" smtClean="0"/>
              <a:t>16:12-15</a:t>
            </a:r>
            <a:r>
              <a:rPr lang="en-US" dirty="0"/>
              <a:t>). </a:t>
            </a:r>
          </a:p>
          <a:p>
            <a:pPr lvl="0"/>
            <a:r>
              <a:rPr lang="en-US" dirty="0"/>
              <a:t>The words of the apostles were provided by the Holy Spirit (Matt. </a:t>
            </a:r>
            <a:r>
              <a:rPr lang="en-US" dirty="0" smtClean="0"/>
              <a:t>10:19-20). </a:t>
            </a:r>
            <a:endParaRPr lang="en-US" dirty="0"/>
          </a:p>
          <a:p>
            <a:pPr lvl="0"/>
            <a:r>
              <a:rPr lang="en-US" dirty="0"/>
              <a:t>We would not have the word of God if it were not for the Holy </a:t>
            </a:r>
            <a:r>
              <a:rPr lang="en-US" dirty="0" smtClean="0"/>
              <a:t>Spirit.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57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51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Holy Spirit Speaks To Man Through Words, Not Feelings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“Then </a:t>
            </a:r>
            <a:r>
              <a:rPr lang="en-US" b="1" dirty="0"/>
              <a:t>the Spirit said to Philip, </a:t>
            </a:r>
            <a:r>
              <a:rPr lang="en-US" b="1" dirty="0" smtClean="0"/>
              <a:t>‘Go </a:t>
            </a:r>
            <a:r>
              <a:rPr lang="en-US" b="1" dirty="0"/>
              <a:t>near and overtake this </a:t>
            </a:r>
            <a:r>
              <a:rPr lang="en-US" b="1" dirty="0" smtClean="0"/>
              <a:t>chariot.’” </a:t>
            </a:r>
            <a:endParaRPr lang="en-US" b="1" dirty="0"/>
          </a:p>
          <a:p>
            <a:pPr marL="0" indent="0" algn="r">
              <a:buNone/>
            </a:pPr>
            <a:r>
              <a:rPr lang="en-US" b="1" dirty="0" smtClean="0"/>
              <a:t>Acts 8:29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792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928</Words>
  <Application>Microsoft Office PowerPoint</Application>
  <PresentationFormat>On-screen Show (4:3)</PresentationFormat>
  <Paragraphs>89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PowerPoint Presentation</vt:lpstr>
      <vt:lpstr>The Revelation of the Will of God</vt:lpstr>
      <vt:lpstr>The Revelation of the Will of God</vt:lpstr>
      <vt:lpstr>The Revelation of the Will of God</vt:lpstr>
      <vt:lpstr>The Revelation of the Will of God</vt:lpstr>
      <vt:lpstr>The Revelation of the Will of God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Speaks To Man Through Words, Not Feelings</vt:lpstr>
      <vt:lpstr>The Holy Spirit Cannot Contradict              the Word of God</vt:lpstr>
      <vt:lpstr>PowerPoint Presentation</vt:lpstr>
      <vt:lpstr>PowerPoint Presentation</vt:lpstr>
      <vt:lpstr>The Word of God is…</vt:lpstr>
      <vt:lpstr>Consequences of the Holy Spirit Working Separate and Apart               From the Word of God</vt:lpstr>
      <vt:lpstr>1. The Word of God is Insufficient</vt:lpstr>
      <vt:lpstr>1. The Word of God is Insufficient</vt:lpstr>
      <vt:lpstr>1. The Word of God is Insufficient</vt:lpstr>
      <vt:lpstr>2. Miracles Have Not Ceased</vt:lpstr>
      <vt:lpstr>3. How Do We Know When the       Holy Spirit is Working?</vt:lpstr>
      <vt:lpstr>4. What Does the Holy Spirit Do?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33</cp:revision>
  <dcterms:created xsi:type="dcterms:W3CDTF">2013-05-08T14:23:39Z</dcterms:created>
  <dcterms:modified xsi:type="dcterms:W3CDTF">2013-05-26T22:21:57Z</dcterms:modified>
</cp:coreProperties>
</file>