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3" r:id="rId2"/>
    <p:sldId id="257" r:id="rId3"/>
    <p:sldId id="258" r:id="rId4"/>
    <p:sldId id="259" r:id="rId5"/>
  </p:sldIdLst>
  <p:sldSz cx="9144000" cy="6858000" type="screen4x3"/>
  <p:notesSz cx="6858000" cy="9144000"/>
  <p:embeddedFontLst>
    <p:embeddedFont>
      <p:font typeface="Monotype Corsiva" pitchFamily="66" charset="0"/>
      <p:italic r:id="rId6"/>
    </p:embeddedFont>
    <p:embeddedFont>
      <p:font typeface="EucrosiaUPC" pitchFamily="18" charset="-34"/>
      <p:regular r:id="rId7"/>
      <p:bold r:id="rId8"/>
      <p:italic r:id="rId9"/>
      <p:boldItalic r:id="rId10"/>
    </p:embeddedFont>
    <p:embeddedFont>
      <p:font typeface="Calibri" pitchFamily="34" charset="0"/>
      <p:regular r:id="rId11"/>
      <p:bold r:id="rId12"/>
      <p:italic r:id="rId13"/>
      <p:boldItalic r:id="rId14"/>
    </p:embeddedFont>
    <p:embeddedFont>
      <p:font typeface="Arial Black" pitchFamily="34" charset="0"/>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154159"/>
    <a:srgbClr val="FCF7B2"/>
    <a:srgbClr val="FFA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FBD0F1-79BE-4F05-AEA6-0B290C0E3E81}" type="datetimeFigureOut">
              <a:rPr lang="en-US" smtClean="0"/>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C4F8E-125A-4C7B-9CE6-FFDF16731860}" type="slidenum">
              <a:rPr lang="en-US" smtClean="0"/>
              <a:t>‹#›</a:t>
            </a:fld>
            <a:endParaRPr lang="en-US"/>
          </a:p>
        </p:txBody>
      </p:sp>
    </p:spTree>
    <p:extLst>
      <p:ext uri="{BB962C8B-B14F-4D97-AF65-F5344CB8AC3E}">
        <p14:creationId xmlns:p14="http://schemas.microsoft.com/office/powerpoint/2010/main" val="34041540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BD0F1-79BE-4F05-AEA6-0B290C0E3E81}" type="datetimeFigureOut">
              <a:rPr lang="en-US" smtClean="0"/>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C4F8E-125A-4C7B-9CE6-FFDF16731860}" type="slidenum">
              <a:rPr lang="en-US" smtClean="0"/>
              <a:t>‹#›</a:t>
            </a:fld>
            <a:endParaRPr lang="en-US"/>
          </a:p>
        </p:txBody>
      </p:sp>
    </p:spTree>
    <p:extLst>
      <p:ext uri="{BB962C8B-B14F-4D97-AF65-F5344CB8AC3E}">
        <p14:creationId xmlns:p14="http://schemas.microsoft.com/office/powerpoint/2010/main" val="37425184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BD0F1-79BE-4F05-AEA6-0B290C0E3E81}" type="datetimeFigureOut">
              <a:rPr lang="en-US" smtClean="0"/>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C4F8E-125A-4C7B-9CE6-FFDF16731860}" type="slidenum">
              <a:rPr lang="en-US" smtClean="0"/>
              <a:t>‹#›</a:t>
            </a:fld>
            <a:endParaRPr lang="en-US"/>
          </a:p>
        </p:txBody>
      </p:sp>
    </p:spTree>
    <p:extLst>
      <p:ext uri="{BB962C8B-B14F-4D97-AF65-F5344CB8AC3E}">
        <p14:creationId xmlns:p14="http://schemas.microsoft.com/office/powerpoint/2010/main" val="35251190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BD0F1-79BE-4F05-AEA6-0B290C0E3E81}" type="datetimeFigureOut">
              <a:rPr lang="en-US" smtClean="0"/>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C4F8E-125A-4C7B-9CE6-FFDF16731860}" type="slidenum">
              <a:rPr lang="en-US" smtClean="0"/>
              <a:t>‹#›</a:t>
            </a:fld>
            <a:endParaRPr lang="en-US"/>
          </a:p>
        </p:txBody>
      </p:sp>
    </p:spTree>
    <p:extLst>
      <p:ext uri="{BB962C8B-B14F-4D97-AF65-F5344CB8AC3E}">
        <p14:creationId xmlns:p14="http://schemas.microsoft.com/office/powerpoint/2010/main" val="7923326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FBD0F1-79BE-4F05-AEA6-0B290C0E3E81}" type="datetimeFigureOut">
              <a:rPr lang="en-US" smtClean="0"/>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EC4F8E-125A-4C7B-9CE6-FFDF16731860}" type="slidenum">
              <a:rPr lang="en-US" smtClean="0"/>
              <a:t>‹#›</a:t>
            </a:fld>
            <a:endParaRPr lang="en-US"/>
          </a:p>
        </p:txBody>
      </p:sp>
    </p:spTree>
    <p:extLst>
      <p:ext uri="{BB962C8B-B14F-4D97-AF65-F5344CB8AC3E}">
        <p14:creationId xmlns:p14="http://schemas.microsoft.com/office/powerpoint/2010/main" val="13056071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FBD0F1-79BE-4F05-AEA6-0B290C0E3E81}" type="datetimeFigureOut">
              <a:rPr lang="en-US" smtClean="0"/>
              <a:t>5/8/2013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C4F8E-125A-4C7B-9CE6-FFDF16731860}" type="slidenum">
              <a:rPr lang="en-US" smtClean="0"/>
              <a:t>‹#›</a:t>
            </a:fld>
            <a:endParaRPr lang="en-US"/>
          </a:p>
        </p:txBody>
      </p:sp>
    </p:spTree>
    <p:extLst>
      <p:ext uri="{BB962C8B-B14F-4D97-AF65-F5344CB8AC3E}">
        <p14:creationId xmlns:p14="http://schemas.microsoft.com/office/powerpoint/2010/main" val="39593495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FBD0F1-79BE-4F05-AEA6-0B290C0E3E81}" type="datetimeFigureOut">
              <a:rPr lang="en-US" smtClean="0"/>
              <a:t>5/8/2013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EC4F8E-125A-4C7B-9CE6-FFDF16731860}" type="slidenum">
              <a:rPr lang="en-US" smtClean="0"/>
              <a:t>‹#›</a:t>
            </a:fld>
            <a:endParaRPr lang="en-US"/>
          </a:p>
        </p:txBody>
      </p:sp>
    </p:spTree>
    <p:extLst>
      <p:ext uri="{BB962C8B-B14F-4D97-AF65-F5344CB8AC3E}">
        <p14:creationId xmlns:p14="http://schemas.microsoft.com/office/powerpoint/2010/main" val="41025901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FBD0F1-79BE-4F05-AEA6-0B290C0E3E81}" type="datetimeFigureOut">
              <a:rPr lang="en-US" smtClean="0"/>
              <a:t>5/8/2013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EC4F8E-125A-4C7B-9CE6-FFDF16731860}" type="slidenum">
              <a:rPr lang="en-US" smtClean="0"/>
              <a:t>‹#›</a:t>
            </a:fld>
            <a:endParaRPr lang="en-US"/>
          </a:p>
        </p:txBody>
      </p:sp>
    </p:spTree>
    <p:extLst>
      <p:ext uri="{BB962C8B-B14F-4D97-AF65-F5344CB8AC3E}">
        <p14:creationId xmlns:p14="http://schemas.microsoft.com/office/powerpoint/2010/main" val="37766807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BD0F1-79BE-4F05-AEA6-0B290C0E3E81}" type="datetimeFigureOut">
              <a:rPr lang="en-US" smtClean="0"/>
              <a:t>5/8/2013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EC4F8E-125A-4C7B-9CE6-FFDF16731860}" type="slidenum">
              <a:rPr lang="en-US" smtClean="0"/>
              <a:t>‹#›</a:t>
            </a:fld>
            <a:endParaRPr lang="en-US"/>
          </a:p>
        </p:txBody>
      </p:sp>
    </p:spTree>
    <p:extLst>
      <p:ext uri="{BB962C8B-B14F-4D97-AF65-F5344CB8AC3E}">
        <p14:creationId xmlns:p14="http://schemas.microsoft.com/office/powerpoint/2010/main" val="32655908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FBD0F1-79BE-4F05-AEA6-0B290C0E3E81}" type="datetimeFigureOut">
              <a:rPr lang="en-US" smtClean="0"/>
              <a:t>5/8/2013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C4F8E-125A-4C7B-9CE6-FFDF16731860}" type="slidenum">
              <a:rPr lang="en-US" smtClean="0"/>
              <a:t>‹#›</a:t>
            </a:fld>
            <a:endParaRPr lang="en-US"/>
          </a:p>
        </p:txBody>
      </p:sp>
    </p:spTree>
    <p:extLst>
      <p:ext uri="{BB962C8B-B14F-4D97-AF65-F5344CB8AC3E}">
        <p14:creationId xmlns:p14="http://schemas.microsoft.com/office/powerpoint/2010/main" val="17719523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FBD0F1-79BE-4F05-AEA6-0B290C0E3E81}" type="datetimeFigureOut">
              <a:rPr lang="en-US" smtClean="0"/>
              <a:t>5/8/2013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EC4F8E-125A-4C7B-9CE6-FFDF16731860}" type="slidenum">
              <a:rPr lang="en-US" smtClean="0"/>
              <a:t>‹#›</a:t>
            </a:fld>
            <a:endParaRPr lang="en-US"/>
          </a:p>
        </p:txBody>
      </p:sp>
    </p:spTree>
    <p:extLst>
      <p:ext uri="{BB962C8B-B14F-4D97-AF65-F5344CB8AC3E}">
        <p14:creationId xmlns:p14="http://schemas.microsoft.com/office/powerpoint/2010/main" val="7423408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BD0F1-79BE-4F05-AEA6-0B290C0E3E81}" type="datetimeFigureOut">
              <a:rPr lang="en-US" smtClean="0"/>
              <a:t>5/8/2013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C4F8E-125A-4C7B-9CE6-FFDF16731860}" type="slidenum">
              <a:rPr lang="en-US" smtClean="0"/>
              <a:t>‹#›</a:t>
            </a:fld>
            <a:endParaRPr lang="en-US"/>
          </a:p>
        </p:txBody>
      </p:sp>
    </p:spTree>
    <p:extLst>
      <p:ext uri="{BB962C8B-B14F-4D97-AF65-F5344CB8AC3E}">
        <p14:creationId xmlns:p14="http://schemas.microsoft.com/office/powerpoint/2010/main" val="350889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8200"/>
            <a:ext cx="9144000" cy="5940088"/>
          </a:xfrm>
          <a:prstGeom prst="rect">
            <a:avLst/>
          </a:prstGeom>
          <a:noFill/>
        </p:spPr>
        <p:txBody>
          <a:bodyPr wrap="square" rtlCol="0">
            <a:spAutoFit/>
          </a:bodyPr>
          <a:lstStyle/>
          <a:p>
            <a:r>
              <a:rPr lang="en-US" sz="1900" b="1" baseline="30000" dirty="0" smtClean="0">
                <a:solidFill>
                  <a:srgbClr val="FF0000"/>
                </a:solidFill>
                <a:latin typeface="Arial" pitchFamily="34" charset="0"/>
                <a:cs typeface="Arial" pitchFamily="34" charset="0"/>
              </a:rPr>
              <a:t>1 </a:t>
            </a:r>
            <a:r>
              <a:rPr lang="en-US" sz="1900" b="1" dirty="0" smtClean="0">
                <a:latin typeface="Arial" pitchFamily="34" charset="0"/>
                <a:cs typeface="Arial" pitchFamily="34" charset="0"/>
              </a:rPr>
              <a:t>Now </a:t>
            </a:r>
            <a:r>
              <a:rPr lang="en-US" sz="1900" b="1" dirty="0">
                <a:latin typeface="Arial" pitchFamily="34" charset="0"/>
                <a:cs typeface="Arial" pitchFamily="34" charset="0"/>
              </a:rPr>
              <a:t>faith is the substance of things hoped for, the evidence of things not seen. </a:t>
            </a:r>
            <a:r>
              <a:rPr lang="en-US" sz="1900" b="1" baseline="30000" dirty="0">
                <a:solidFill>
                  <a:srgbClr val="FF0000"/>
                </a:solidFill>
                <a:latin typeface="Arial" pitchFamily="34" charset="0"/>
                <a:cs typeface="Arial" pitchFamily="34" charset="0"/>
              </a:rPr>
              <a:t>2 </a:t>
            </a:r>
            <a:r>
              <a:rPr lang="en-US" sz="1900" b="1" dirty="0">
                <a:latin typeface="Arial" pitchFamily="34" charset="0"/>
                <a:cs typeface="Arial" pitchFamily="34" charset="0"/>
              </a:rPr>
              <a:t>For by it the elders obtained a good testimony</a:t>
            </a:r>
            <a:r>
              <a:rPr lang="en-US" sz="1900" b="1" dirty="0" smtClean="0">
                <a:latin typeface="Arial" pitchFamily="34" charset="0"/>
                <a:cs typeface="Arial" pitchFamily="34" charset="0"/>
              </a:rPr>
              <a:t>.</a:t>
            </a:r>
            <a:r>
              <a:rPr lang="en-US" sz="1900" b="1" dirty="0" smtClean="0">
                <a:solidFill>
                  <a:srgbClr val="FF0000"/>
                </a:solidFill>
                <a:latin typeface="Arial" pitchFamily="34" charset="0"/>
                <a:cs typeface="Arial" pitchFamily="34" charset="0"/>
              </a:rPr>
              <a:t> </a:t>
            </a:r>
            <a:r>
              <a:rPr lang="en-US" sz="1900" b="1" baseline="30000" dirty="0" smtClean="0">
                <a:solidFill>
                  <a:srgbClr val="FF0000"/>
                </a:solidFill>
                <a:latin typeface="Arial" pitchFamily="34" charset="0"/>
                <a:cs typeface="Arial" pitchFamily="34" charset="0"/>
              </a:rPr>
              <a:t>3 </a:t>
            </a:r>
            <a:r>
              <a:rPr lang="en-US" sz="1900" b="1" dirty="0">
                <a:latin typeface="Arial" pitchFamily="34" charset="0"/>
                <a:cs typeface="Arial" pitchFamily="34" charset="0"/>
              </a:rPr>
              <a:t>By faith we understand that the worlds were framed by the word of God, so that the things which are seen were not made of things which are visible</a:t>
            </a:r>
            <a:r>
              <a:rPr lang="en-US" sz="1900" b="1" dirty="0" smtClean="0">
                <a:latin typeface="Arial" pitchFamily="34" charset="0"/>
                <a:cs typeface="Arial" pitchFamily="34" charset="0"/>
              </a:rPr>
              <a:t>. </a:t>
            </a:r>
            <a:r>
              <a:rPr lang="en-US" sz="1900" b="1" baseline="30000" dirty="0" smtClean="0">
                <a:solidFill>
                  <a:srgbClr val="FF0000"/>
                </a:solidFill>
                <a:latin typeface="Arial" pitchFamily="34" charset="0"/>
                <a:cs typeface="Arial" pitchFamily="34" charset="0"/>
              </a:rPr>
              <a:t>4</a:t>
            </a:r>
            <a:r>
              <a:rPr lang="en-US" sz="1900" b="1" baseline="30000" dirty="0" smtClean="0">
                <a:latin typeface="Arial" pitchFamily="34" charset="0"/>
                <a:cs typeface="Arial" pitchFamily="34" charset="0"/>
              </a:rPr>
              <a:t> </a:t>
            </a:r>
            <a:r>
              <a:rPr lang="en-US" sz="1900" b="1" dirty="0">
                <a:latin typeface="Arial" pitchFamily="34" charset="0"/>
                <a:cs typeface="Arial" pitchFamily="34" charset="0"/>
              </a:rPr>
              <a:t>By faith Abel offered to God a more excellent sacrifice than Cain, through which he obtained witness that he was righteous, God testifying of his gifts; and through it he being dead still speaks</a:t>
            </a:r>
            <a:r>
              <a:rPr lang="en-US" sz="1900" b="1" dirty="0" smtClean="0">
                <a:latin typeface="Arial" pitchFamily="34" charset="0"/>
                <a:cs typeface="Arial" pitchFamily="34" charset="0"/>
              </a:rPr>
              <a:t>.</a:t>
            </a:r>
            <a:r>
              <a:rPr lang="en-US" sz="1900" b="1" dirty="0" smtClean="0">
                <a:solidFill>
                  <a:srgbClr val="FF0000"/>
                </a:solidFill>
                <a:latin typeface="Arial" pitchFamily="34" charset="0"/>
                <a:cs typeface="Arial" pitchFamily="34" charset="0"/>
              </a:rPr>
              <a:t> </a:t>
            </a:r>
            <a:r>
              <a:rPr lang="en-US" sz="1900" b="1" baseline="30000" dirty="0" smtClean="0">
                <a:solidFill>
                  <a:srgbClr val="FF0000"/>
                </a:solidFill>
                <a:latin typeface="Arial" pitchFamily="34" charset="0"/>
                <a:cs typeface="Arial" pitchFamily="34" charset="0"/>
              </a:rPr>
              <a:t>5 </a:t>
            </a:r>
            <a:r>
              <a:rPr lang="en-US" sz="1900" b="1" dirty="0">
                <a:latin typeface="Arial" pitchFamily="34" charset="0"/>
                <a:cs typeface="Arial" pitchFamily="34" charset="0"/>
              </a:rPr>
              <a:t>By faith Enoch was taken away so that he did not see death, </a:t>
            </a:r>
            <a:r>
              <a:rPr lang="en-US" sz="1900" b="1" dirty="0" smtClean="0">
                <a:latin typeface="Arial" pitchFamily="34" charset="0"/>
                <a:cs typeface="Arial" pitchFamily="34" charset="0"/>
              </a:rPr>
              <a:t>and </a:t>
            </a:r>
            <a:r>
              <a:rPr lang="en-US" sz="1900" b="1" dirty="0">
                <a:latin typeface="Arial" pitchFamily="34" charset="0"/>
                <a:cs typeface="Arial" pitchFamily="34" charset="0"/>
              </a:rPr>
              <a:t>was not found, because God had taken </a:t>
            </a:r>
            <a:r>
              <a:rPr lang="en-US" sz="1900" b="1" dirty="0" smtClean="0">
                <a:latin typeface="Arial" pitchFamily="34" charset="0"/>
                <a:cs typeface="Arial" pitchFamily="34" charset="0"/>
              </a:rPr>
              <a:t>him; for </a:t>
            </a:r>
            <a:r>
              <a:rPr lang="en-US" sz="1900" b="1" dirty="0">
                <a:latin typeface="Arial" pitchFamily="34" charset="0"/>
                <a:cs typeface="Arial" pitchFamily="34" charset="0"/>
              </a:rPr>
              <a:t>before he was taken he had this testimony, that he pleased God.</a:t>
            </a:r>
            <a:r>
              <a:rPr lang="en-US" sz="1900" b="1" dirty="0">
                <a:solidFill>
                  <a:srgbClr val="FF0000"/>
                </a:solidFill>
                <a:latin typeface="Arial" pitchFamily="34" charset="0"/>
                <a:cs typeface="Arial" pitchFamily="34" charset="0"/>
              </a:rPr>
              <a:t> </a:t>
            </a:r>
            <a:r>
              <a:rPr lang="en-US" sz="1900" b="1" baseline="30000" dirty="0">
                <a:solidFill>
                  <a:srgbClr val="FF0000"/>
                </a:solidFill>
                <a:latin typeface="Arial" pitchFamily="34" charset="0"/>
                <a:cs typeface="Arial" pitchFamily="34" charset="0"/>
              </a:rPr>
              <a:t>6 </a:t>
            </a:r>
            <a:r>
              <a:rPr lang="en-US" sz="1900" b="1" dirty="0">
                <a:latin typeface="Arial" pitchFamily="34" charset="0"/>
                <a:cs typeface="Arial" pitchFamily="34" charset="0"/>
              </a:rPr>
              <a:t>But without faith it is impossible to please Him, for he who comes to God must believe that He is, and that He is a rewarder of those who diligently seek Him</a:t>
            </a:r>
            <a:r>
              <a:rPr lang="en-US" sz="1900" b="1" dirty="0" smtClean="0">
                <a:latin typeface="Arial" pitchFamily="34" charset="0"/>
                <a:cs typeface="Arial" pitchFamily="34" charset="0"/>
              </a:rPr>
              <a:t>. </a:t>
            </a:r>
            <a:r>
              <a:rPr lang="en-US" sz="1900" b="1" baseline="30000" dirty="0" smtClean="0">
                <a:solidFill>
                  <a:srgbClr val="FF0000"/>
                </a:solidFill>
                <a:latin typeface="Arial" pitchFamily="34" charset="0"/>
                <a:cs typeface="Arial" pitchFamily="34" charset="0"/>
              </a:rPr>
              <a:t>7 </a:t>
            </a:r>
            <a:r>
              <a:rPr lang="en-US" sz="1900" b="1" dirty="0">
                <a:latin typeface="Arial" pitchFamily="34" charset="0"/>
                <a:cs typeface="Arial" pitchFamily="34" charset="0"/>
              </a:rPr>
              <a:t>By faith Noah, being divinely warned of things not yet seen, moved with godly fear, prepared an ark for the saving of his household, by which he condemned the world and became heir of the righteousness which is according to faith</a:t>
            </a:r>
            <a:r>
              <a:rPr lang="en-US" sz="1900" b="1" dirty="0" smtClean="0">
                <a:latin typeface="Arial" pitchFamily="34" charset="0"/>
                <a:cs typeface="Arial" pitchFamily="34" charset="0"/>
              </a:rPr>
              <a:t>. </a:t>
            </a:r>
            <a:r>
              <a:rPr lang="en-US" sz="1900" b="1" baseline="30000" dirty="0" smtClean="0">
                <a:solidFill>
                  <a:srgbClr val="FF0000"/>
                </a:solidFill>
                <a:latin typeface="Arial" pitchFamily="34" charset="0"/>
                <a:cs typeface="Arial" pitchFamily="34" charset="0"/>
              </a:rPr>
              <a:t>8</a:t>
            </a:r>
            <a:r>
              <a:rPr lang="en-US" sz="1900" b="1" baseline="30000" dirty="0" smtClean="0">
                <a:latin typeface="Arial" pitchFamily="34" charset="0"/>
                <a:cs typeface="Arial" pitchFamily="34" charset="0"/>
              </a:rPr>
              <a:t> </a:t>
            </a:r>
            <a:r>
              <a:rPr lang="en-US" sz="1900" b="1" dirty="0">
                <a:latin typeface="Arial" pitchFamily="34" charset="0"/>
                <a:cs typeface="Arial" pitchFamily="34" charset="0"/>
              </a:rPr>
              <a:t>By faith Abraham obeyed when he was called to go out to the place which he would receive as an inheritance. And he went out, not knowing where he was going. </a:t>
            </a:r>
            <a:r>
              <a:rPr lang="en-US" sz="1900" b="1" baseline="30000" dirty="0">
                <a:solidFill>
                  <a:srgbClr val="FF0000"/>
                </a:solidFill>
                <a:latin typeface="Arial" pitchFamily="34" charset="0"/>
                <a:cs typeface="Arial" pitchFamily="34" charset="0"/>
              </a:rPr>
              <a:t>9 </a:t>
            </a:r>
            <a:r>
              <a:rPr lang="en-US" sz="1900" b="1" dirty="0">
                <a:latin typeface="Arial" pitchFamily="34" charset="0"/>
                <a:cs typeface="Arial" pitchFamily="34" charset="0"/>
              </a:rPr>
              <a:t>By faith he dwelt in the land of promise as in a foreign country, dwelling in tents with Isaac and Jacob, the heirs with him of the same promise; </a:t>
            </a:r>
            <a:r>
              <a:rPr lang="en-US" sz="1900" b="1" baseline="30000" dirty="0">
                <a:solidFill>
                  <a:srgbClr val="FF0000"/>
                </a:solidFill>
                <a:latin typeface="Arial" pitchFamily="34" charset="0"/>
                <a:cs typeface="Arial" pitchFamily="34" charset="0"/>
              </a:rPr>
              <a:t>10</a:t>
            </a:r>
            <a:r>
              <a:rPr lang="en-US" sz="1900" b="1" baseline="30000" dirty="0">
                <a:latin typeface="Arial" pitchFamily="34" charset="0"/>
                <a:cs typeface="Arial" pitchFamily="34" charset="0"/>
              </a:rPr>
              <a:t> </a:t>
            </a:r>
            <a:r>
              <a:rPr lang="en-US" sz="1900" b="1" dirty="0">
                <a:latin typeface="Arial" pitchFamily="34" charset="0"/>
                <a:cs typeface="Arial" pitchFamily="34" charset="0"/>
              </a:rPr>
              <a:t>for he waited for the city which has foundations, whose builder and maker is God</a:t>
            </a:r>
            <a:r>
              <a:rPr lang="en-US" sz="1900" b="1" dirty="0" smtClean="0">
                <a:latin typeface="Arial" pitchFamily="34" charset="0"/>
                <a:cs typeface="Arial" pitchFamily="34" charset="0"/>
              </a:rPr>
              <a:t>.</a:t>
            </a:r>
            <a:endParaRPr lang="en-US" sz="1900" b="1" dirty="0">
              <a:latin typeface="Arial" pitchFamily="34" charset="0"/>
              <a:cs typeface="Arial" pitchFamily="34" charset="0"/>
            </a:endParaRPr>
          </a:p>
        </p:txBody>
      </p:sp>
      <p:sp>
        <p:nvSpPr>
          <p:cNvPr id="3" name="Rectangle 2"/>
          <p:cNvSpPr/>
          <p:nvPr/>
        </p:nvSpPr>
        <p:spPr>
          <a:xfrm>
            <a:off x="1447800" y="10041"/>
            <a:ext cx="618194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Hebrews 11:1-10</a:t>
            </a:r>
            <a:endParaRPr lang="en-US" sz="5400" b="1" cap="none" spc="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0" y="838200"/>
            <a:ext cx="9144000" cy="5940088"/>
          </a:xfrm>
          <a:prstGeom prst="rect">
            <a:avLst/>
          </a:prstGeom>
          <a:noFill/>
        </p:spPr>
        <p:txBody>
          <a:bodyPr wrap="square" rtlCol="0">
            <a:spAutoFit/>
          </a:bodyPr>
          <a:lstStyle/>
          <a:p>
            <a:r>
              <a:rPr lang="en-US" sz="1900" b="1" baseline="30000" dirty="0" smtClean="0">
                <a:solidFill>
                  <a:srgbClr val="FF0000"/>
                </a:solidFill>
                <a:latin typeface="Arial" pitchFamily="34" charset="0"/>
                <a:cs typeface="Arial" pitchFamily="34" charset="0"/>
              </a:rPr>
              <a:t>1 </a:t>
            </a:r>
            <a:r>
              <a:rPr lang="en-US" sz="1900" b="1" dirty="0" smtClean="0">
                <a:latin typeface="Arial" pitchFamily="34" charset="0"/>
                <a:cs typeface="Arial" pitchFamily="34" charset="0"/>
              </a:rPr>
              <a:t>Now </a:t>
            </a:r>
            <a:r>
              <a:rPr lang="en-US" sz="19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faith</a:t>
            </a:r>
            <a:r>
              <a:rPr lang="en-US" sz="1900" b="1" dirty="0">
                <a:effectLst>
                  <a:outerShdw blurRad="38100" dist="38100" dir="2700000" algn="tl">
                    <a:srgbClr val="000000">
                      <a:alpha val="43137"/>
                    </a:srgbClr>
                  </a:outerShdw>
                </a:effectLst>
                <a:latin typeface="Arial" pitchFamily="34" charset="0"/>
                <a:cs typeface="Arial" pitchFamily="34" charset="0"/>
              </a:rPr>
              <a:t> </a:t>
            </a:r>
            <a:r>
              <a:rPr lang="en-US" sz="1900" b="1" dirty="0">
                <a:latin typeface="Arial" pitchFamily="34" charset="0"/>
                <a:cs typeface="Arial" pitchFamily="34" charset="0"/>
              </a:rPr>
              <a:t>is the substance of things hoped for, the evidence of things not seen. </a:t>
            </a:r>
            <a:r>
              <a:rPr lang="en-US" sz="1900" b="1" baseline="30000" dirty="0">
                <a:solidFill>
                  <a:srgbClr val="FF0000"/>
                </a:solidFill>
                <a:latin typeface="Arial" pitchFamily="34" charset="0"/>
                <a:cs typeface="Arial" pitchFamily="34" charset="0"/>
              </a:rPr>
              <a:t>2 </a:t>
            </a:r>
            <a:r>
              <a:rPr lang="en-US" sz="1900" b="1" dirty="0">
                <a:latin typeface="Arial" pitchFamily="34" charset="0"/>
                <a:cs typeface="Arial" pitchFamily="34" charset="0"/>
              </a:rPr>
              <a:t>For </a:t>
            </a:r>
            <a:r>
              <a:rPr lang="en-US" sz="19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by it </a:t>
            </a:r>
            <a:r>
              <a:rPr lang="en-US" sz="1900" b="1" dirty="0">
                <a:latin typeface="Arial" pitchFamily="34" charset="0"/>
                <a:cs typeface="Arial" pitchFamily="34" charset="0"/>
              </a:rPr>
              <a:t>the elders obtained a good testimony</a:t>
            </a:r>
            <a:r>
              <a:rPr lang="en-US" sz="1900" b="1" dirty="0" smtClean="0">
                <a:latin typeface="Arial" pitchFamily="34" charset="0"/>
                <a:cs typeface="Arial" pitchFamily="34" charset="0"/>
              </a:rPr>
              <a:t>.</a:t>
            </a:r>
            <a:r>
              <a:rPr lang="en-US" sz="1900" b="1" dirty="0" smtClean="0">
                <a:solidFill>
                  <a:srgbClr val="FF0000"/>
                </a:solidFill>
                <a:latin typeface="Arial" pitchFamily="34" charset="0"/>
                <a:cs typeface="Arial" pitchFamily="34" charset="0"/>
              </a:rPr>
              <a:t> </a:t>
            </a:r>
            <a:r>
              <a:rPr lang="en-US" sz="1900" b="1" baseline="30000" dirty="0" smtClean="0">
                <a:solidFill>
                  <a:srgbClr val="FF0000"/>
                </a:solidFill>
                <a:latin typeface="Arial" pitchFamily="34" charset="0"/>
                <a:cs typeface="Arial" pitchFamily="34" charset="0"/>
              </a:rPr>
              <a:t>3 </a:t>
            </a:r>
            <a:r>
              <a:rPr lang="en-US" sz="1900" b="1" dirty="0">
                <a:latin typeface="Arial" pitchFamily="34" charset="0"/>
                <a:cs typeface="Arial" pitchFamily="34" charset="0"/>
              </a:rPr>
              <a:t>By </a:t>
            </a:r>
            <a:r>
              <a:rPr lang="en-US" sz="19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faith</a:t>
            </a:r>
            <a:r>
              <a:rPr lang="en-US" sz="19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1900" b="1" dirty="0">
                <a:latin typeface="Arial" pitchFamily="34" charset="0"/>
                <a:cs typeface="Arial" pitchFamily="34" charset="0"/>
              </a:rPr>
              <a:t>we understand that the worlds were framed by the word of God, so that the things which are seen were not made of things which are visible</a:t>
            </a:r>
            <a:r>
              <a:rPr lang="en-US" sz="1900" b="1" dirty="0" smtClean="0">
                <a:latin typeface="Arial" pitchFamily="34" charset="0"/>
                <a:cs typeface="Arial" pitchFamily="34" charset="0"/>
              </a:rPr>
              <a:t>. </a:t>
            </a:r>
            <a:r>
              <a:rPr lang="en-US" sz="1900" b="1" baseline="30000" dirty="0" smtClean="0">
                <a:solidFill>
                  <a:srgbClr val="FF0000"/>
                </a:solidFill>
                <a:latin typeface="Arial" pitchFamily="34" charset="0"/>
                <a:cs typeface="Arial" pitchFamily="34" charset="0"/>
              </a:rPr>
              <a:t>4</a:t>
            </a:r>
            <a:r>
              <a:rPr lang="en-US" sz="1900" b="1" baseline="30000" dirty="0" smtClean="0">
                <a:latin typeface="Arial" pitchFamily="34" charset="0"/>
                <a:cs typeface="Arial" pitchFamily="34" charset="0"/>
              </a:rPr>
              <a:t> </a:t>
            </a:r>
            <a:r>
              <a:rPr lang="en-US" sz="1900" b="1" dirty="0">
                <a:latin typeface="Arial" pitchFamily="34" charset="0"/>
                <a:cs typeface="Arial" pitchFamily="34" charset="0"/>
              </a:rPr>
              <a:t>By </a:t>
            </a:r>
            <a:r>
              <a:rPr lang="en-US" sz="19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faith</a:t>
            </a:r>
            <a:r>
              <a:rPr lang="en-US" sz="19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1900" b="1" dirty="0">
                <a:latin typeface="Arial" pitchFamily="34" charset="0"/>
                <a:cs typeface="Arial" pitchFamily="34" charset="0"/>
              </a:rPr>
              <a:t>Abel offered to God a more excellent sacrifice than Cain, </a:t>
            </a:r>
            <a:r>
              <a:rPr lang="en-US" sz="19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through which </a:t>
            </a:r>
            <a:r>
              <a:rPr lang="en-US" sz="1900" b="1" dirty="0">
                <a:latin typeface="Arial" pitchFamily="34" charset="0"/>
                <a:cs typeface="Arial" pitchFamily="34" charset="0"/>
              </a:rPr>
              <a:t>he obtained witness that he was righteous, God testifying of his gifts; and </a:t>
            </a:r>
            <a:r>
              <a:rPr lang="en-US" sz="19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through it </a:t>
            </a:r>
            <a:r>
              <a:rPr lang="en-US" sz="1900" b="1" dirty="0">
                <a:latin typeface="Arial" pitchFamily="34" charset="0"/>
                <a:cs typeface="Arial" pitchFamily="34" charset="0"/>
              </a:rPr>
              <a:t>he being dead still speaks</a:t>
            </a:r>
            <a:r>
              <a:rPr lang="en-US" sz="1900" b="1" dirty="0" smtClean="0">
                <a:latin typeface="Arial" pitchFamily="34" charset="0"/>
                <a:cs typeface="Arial" pitchFamily="34" charset="0"/>
              </a:rPr>
              <a:t>.</a:t>
            </a:r>
            <a:r>
              <a:rPr lang="en-US" sz="1900" b="1" dirty="0" smtClean="0">
                <a:solidFill>
                  <a:srgbClr val="FF0000"/>
                </a:solidFill>
                <a:latin typeface="Arial" pitchFamily="34" charset="0"/>
                <a:cs typeface="Arial" pitchFamily="34" charset="0"/>
              </a:rPr>
              <a:t> </a:t>
            </a:r>
            <a:r>
              <a:rPr lang="en-US" sz="1900" b="1" baseline="30000" dirty="0" smtClean="0">
                <a:solidFill>
                  <a:srgbClr val="FF0000"/>
                </a:solidFill>
                <a:latin typeface="Arial" pitchFamily="34" charset="0"/>
                <a:cs typeface="Arial" pitchFamily="34" charset="0"/>
              </a:rPr>
              <a:t>5 </a:t>
            </a:r>
            <a:r>
              <a:rPr lang="en-US" sz="1900" b="1" dirty="0">
                <a:latin typeface="Arial" pitchFamily="34" charset="0"/>
                <a:cs typeface="Arial" pitchFamily="34" charset="0"/>
              </a:rPr>
              <a:t>By </a:t>
            </a:r>
            <a:r>
              <a:rPr lang="en-US" sz="19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faith</a:t>
            </a:r>
            <a:r>
              <a:rPr lang="en-US" sz="19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1900" b="1" dirty="0">
                <a:latin typeface="Arial" pitchFamily="34" charset="0"/>
                <a:cs typeface="Arial" pitchFamily="34" charset="0"/>
              </a:rPr>
              <a:t>Enoch was taken away so that he did not see death, </a:t>
            </a:r>
            <a:r>
              <a:rPr lang="en-US" sz="1900" b="1" dirty="0" smtClean="0">
                <a:latin typeface="Arial" pitchFamily="34" charset="0"/>
                <a:cs typeface="Arial" pitchFamily="34" charset="0"/>
              </a:rPr>
              <a:t>and </a:t>
            </a:r>
            <a:r>
              <a:rPr lang="en-US" sz="1900" b="1" dirty="0">
                <a:latin typeface="Arial" pitchFamily="34" charset="0"/>
                <a:cs typeface="Arial" pitchFamily="34" charset="0"/>
              </a:rPr>
              <a:t>was not found, because God had taken </a:t>
            </a:r>
            <a:r>
              <a:rPr lang="en-US" sz="1900" b="1" dirty="0" smtClean="0">
                <a:latin typeface="Arial" pitchFamily="34" charset="0"/>
                <a:cs typeface="Arial" pitchFamily="34" charset="0"/>
              </a:rPr>
              <a:t>him; for </a:t>
            </a:r>
            <a:r>
              <a:rPr lang="en-US" sz="1900" b="1" dirty="0">
                <a:latin typeface="Arial" pitchFamily="34" charset="0"/>
                <a:cs typeface="Arial" pitchFamily="34" charset="0"/>
              </a:rPr>
              <a:t>before he was taken he had this testimony, that he pleased God.</a:t>
            </a:r>
            <a:r>
              <a:rPr lang="en-US" sz="1900" b="1" dirty="0">
                <a:solidFill>
                  <a:srgbClr val="FF0000"/>
                </a:solidFill>
                <a:latin typeface="Arial" pitchFamily="34" charset="0"/>
                <a:cs typeface="Arial" pitchFamily="34" charset="0"/>
              </a:rPr>
              <a:t> </a:t>
            </a:r>
            <a:r>
              <a:rPr lang="en-US" sz="1900" b="1" baseline="30000" dirty="0">
                <a:solidFill>
                  <a:srgbClr val="FF0000"/>
                </a:solidFill>
                <a:latin typeface="Arial" pitchFamily="34" charset="0"/>
                <a:cs typeface="Arial" pitchFamily="34" charset="0"/>
              </a:rPr>
              <a:t>6 </a:t>
            </a:r>
            <a:r>
              <a:rPr lang="en-US" sz="1900" b="1" dirty="0">
                <a:latin typeface="Arial" pitchFamily="34" charset="0"/>
                <a:cs typeface="Arial" pitchFamily="34" charset="0"/>
              </a:rPr>
              <a:t>But without </a:t>
            </a:r>
            <a:r>
              <a:rPr lang="en-US" sz="19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faith</a:t>
            </a:r>
            <a:r>
              <a:rPr lang="en-US" sz="19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1900" b="1" dirty="0">
                <a:latin typeface="Arial" pitchFamily="34" charset="0"/>
                <a:cs typeface="Arial" pitchFamily="34" charset="0"/>
              </a:rPr>
              <a:t>it is impossible to please Him, for he who comes to God must </a:t>
            </a:r>
            <a:r>
              <a:rPr lang="en-US" sz="19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believe</a:t>
            </a:r>
            <a:r>
              <a:rPr lang="en-US" sz="19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1900" b="1" dirty="0">
                <a:latin typeface="Arial" pitchFamily="34" charset="0"/>
                <a:cs typeface="Arial" pitchFamily="34" charset="0"/>
              </a:rPr>
              <a:t>that He is, and that He is a rewarder of those who diligently seek Him</a:t>
            </a:r>
            <a:r>
              <a:rPr lang="en-US" sz="1900" b="1" dirty="0" smtClean="0">
                <a:latin typeface="Arial" pitchFamily="34" charset="0"/>
                <a:cs typeface="Arial" pitchFamily="34" charset="0"/>
              </a:rPr>
              <a:t>. </a:t>
            </a:r>
            <a:r>
              <a:rPr lang="en-US" sz="1900" b="1" baseline="30000" dirty="0" smtClean="0">
                <a:solidFill>
                  <a:srgbClr val="FF0000"/>
                </a:solidFill>
                <a:latin typeface="Arial" pitchFamily="34" charset="0"/>
                <a:cs typeface="Arial" pitchFamily="34" charset="0"/>
              </a:rPr>
              <a:t>7 </a:t>
            </a:r>
            <a:r>
              <a:rPr lang="en-US" sz="1900" b="1" dirty="0">
                <a:latin typeface="Arial" pitchFamily="34" charset="0"/>
                <a:cs typeface="Arial" pitchFamily="34" charset="0"/>
              </a:rPr>
              <a:t>By </a:t>
            </a:r>
            <a:r>
              <a:rPr lang="en-US" sz="19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faith</a:t>
            </a:r>
            <a:r>
              <a:rPr lang="en-US" sz="19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1900" b="1" dirty="0">
                <a:latin typeface="Arial" pitchFamily="34" charset="0"/>
                <a:cs typeface="Arial" pitchFamily="34" charset="0"/>
              </a:rPr>
              <a:t>Noah, being divinely warned of things not yet seen, moved with godly fear, prepared an ark for the saving of his household, </a:t>
            </a:r>
            <a:r>
              <a:rPr lang="en-US" sz="19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by which </a:t>
            </a:r>
            <a:r>
              <a:rPr lang="en-US" sz="1900" b="1" dirty="0">
                <a:latin typeface="Arial" pitchFamily="34" charset="0"/>
                <a:cs typeface="Arial" pitchFamily="34" charset="0"/>
              </a:rPr>
              <a:t>he condemned the world and became heir of the righteousness which is according to </a:t>
            </a:r>
            <a:r>
              <a:rPr lang="en-US" sz="19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faith</a:t>
            </a:r>
            <a:r>
              <a:rPr lang="en-US" sz="1900" b="1" dirty="0" smtClean="0">
                <a:latin typeface="Arial" pitchFamily="34" charset="0"/>
                <a:cs typeface="Arial" pitchFamily="34" charset="0"/>
              </a:rPr>
              <a:t>. </a:t>
            </a:r>
            <a:r>
              <a:rPr lang="en-US" sz="1900" b="1" baseline="30000" dirty="0" smtClean="0">
                <a:solidFill>
                  <a:srgbClr val="FF0000"/>
                </a:solidFill>
                <a:latin typeface="Arial" pitchFamily="34" charset="0"/>
                <a:cs typeface="Arial" pitchFamily="34" charset="0"/>
              </a:rPr>
              <a:t>8</a:t>
            </a:r>
            <a:r>
              <a:rPr lang="en-US" sz="1900" b="1" baseline="30000" dirty="0" smtClean="0">
                <a:latin typeface="Arial" pitchFamily="34" charset="0"/>
                <a:cs typeface="Arial" pitchFamily="34" charset="0"/>
              </a:rPr>
              <a:t> </a:t>
            </a:r>
            <a:r>
              <a:rPr lang="en-US" sz="1900" b="1" dirty="0">
                <a:latin typeface="Arial" pitchFamily="34" charset="0"/>
                <a:cs typeface="Arial" pitchFamily="34" charset="0"/>
              </a:rPr>
              <a:t>By </a:t>
            </a:r>
            <a:r>
              <a:rPr lang="en-US" sz="19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faith</a:t>
            </a:r>
            <a:r>
              <a:rPr lang="en-US" sz="19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1900" b="1" dirty="0">
                <a:latin typeface="Arial" pitchFamily="34" charset="0"/>
                <a:cs typeface="Arial" pitchFamily="34" charset="0"/>
              </a:rPr>
              <a:t>Abraham obeyed when he was called to go out to the place which he would receive as an inheritance. And he went out, not knowing where he was going. </a:t>
            </a:r>
            <a:r>
              <a:rPr lang="en-US" sz="1900" b="1" baseline="30000" dirty="0">
                <a:solidFill>
                  <a:srgbClr val="FF0000"/>
                </a:solidFill>
                <a:latin typeface="Arial" pitchFamily="34" charset="0"/>
                <a:cs typeface="Arial" pitchFamily="34" charset="0"/>
              </a:rPr>
              <a:t>9 </a:t>
            </a:r>
            <a:r>
              <a:rPr lang="en-US" sz="1900" b="1" dirty="0">
                <a:latin typeface="Arial" pitchFamily="34" charset="0"/>
                <a:cs typeface="Arial" pitchFamily="34" charset="0"/>
              </a:rPr>
              <a:t>By </a:t>
            </a:r>
            <a:r>
              <a:rPr lang="en-US" sz="1900" b="1" u="sng" dirty="0">
                <a:solidFill>
                  <a:srgbClr val="FF0000"/>
                </a:solidFill>
                <a:effectLst>
                  <a:outerShdw blurRad="38100" dist="38100" dir="2700000" algn="tl">
                    <a:srgbClr val="000000">
                      <a:alpha val="43137"/>
                    </a:srgbClr>
                  </a:outerShdw>
                </a:effectLst>
                <a:latin typeface="Arial" pitchFamily="34" charset="0"/>
                <a:cs typeface="Arial" pitchFamily="34" charset="0"/>
              </a:rPr>
              <a:t>faith</a:t>
            </a:r>
            <a:r>
              <a:rPr lang="en-US" sz="1900" b="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1900" b="1" dirty="0">
                <a:latin typeface="Arial" pitchFamily="34" charset="0"/>
                <a:cs typeface="Arial" pitchFamily="34" charset="0"/>
              </a:rPr>
              <a:t>he dwelt in the land of promise as in a foreign country, dwelling in tents with Isaac and Jacob, the heirs with him of the same promise; </a:t>
            </a:r>
            <a:r>
              <a:rPr lang="en-US" sz="1900" b="1" baseline="30000" dirty="0">
                <a:solidFill>
                  <a:srgbClr val="FF0000"/>
                </a:solidFill>
                <a:latin typeface="Arial" pitchFamily="34" charset="0"/>
                <a:cs typeface="Arial" pitchFamily="34" charset="0"/>
              </a:rPr>
              <a:t>10</a:t>
            </a:r>
            <a:r>
              <a:rPr lang="en-US" sz="1900" b="1" baseline="30000" dirty="0">
                <a:latin typeface="Arial" pitchFamily="34" charset="0"/>
                <a:cs typeface="Arial" pitchFamily="34" charset="0"/>
              </a:rPr>
              <a:t> </a:t>
            </a:r>
            <a:r>
              <a:rPr lang="en-US" sz="1900" b="1" dirty="0">
                <a:latin typeface="Arial" pitchFamily="34" charset="0"/>
                <a:cs typeface="Arial" pitchFamily="34" charset="0"/>
              </a:rPr>
              <a:t>for he waited for the city which has foundations, whose builder and maker is God</a:t>
            </a:r>
            <a:r>
              <a:rPr lang="en-US" sz="1900" b="1" dirty="0" smtClean="0">
                <a:latin typeface="Arial" pitchFamily="34" charset="0"/>
                <a:cs typeface="Arial" pitchFamily="34" charset="0"/>
              </a:rPr>
              <a:t>.</a:t>
            </a:r>
            <a:endParaRPr lang="en-US" sz="1900" b="1" dirty="0">
              <a:latin typeface="Arial" pitchFamily="34" charset="0"/>
              <a:cs typeface="Arial" pitchFamily="34" charset="0"/>
            </a:endParaRPr>
          </a:p>
        </p:txBody>
      </p:sp>
      <p:sp>
        <p:nvSpPr>
          <p:cNvPr id="5" name="Rectangle 4"/>
          <p:cNvSpPr/>
          <p:nvPr/>
        </p:nvSpPr>
        <p:spPr>
          <a:xfrm>
            <a:off x="2892697" y="2967335"/>
            <a:ext cx="3358612" cy="923330"/>
          </a:xfrm>
          <a:prstGeom prst="rect">
            <a:avLst/>
          </a:prstGeom>
        </p:spPr>
        <p:style>
          <a:lnRef idx="0">
            <a:schemeClr val="dk1"/>
          </a:lnRef>
          <a:fillRef idx="3">
            <a:schemeClr val="dk1"/>
          </a:fillRef>
          <a:effectRef idx="3">
            <a:schemeClr val="dk1"/>
          </a:effectRef>
          <a:fontRef idx="minor">
            <a:schemeClr val="lt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FFFF00"/>
                </a:solidFill>
                <a:effectLst>
                  <a:outerShdw blurRad="50800" dist="39000" dir="5460000" algn="tl">
                    <a:srgbClr val="000000">
                      <a:alpha val="38000"/>
                    </a:srgbClr>
                  </a:outerShdw>
                </a:effectLst>
              </a:rPr>
              <a:t>14 Times</a:t>
            </a:r>
            <a:endParaRPr lang="en-US" sz="5400" b="1" cap="none" spc="600" dirty="0">
              <a:ln w="11430"/>
              <a:solidFill>
                <a:srgbClr val="FFFF00"/>
              </a:solidFill>
              <a:effectLst>
                <a:outerShdw blurRad="50800" dist="39000" dir="5460000" algn="tl">
                  <a:srgbClr val="000000">
                    <a:alpha val="38000"/>
                  </a:srgbClr>
                </a:outerShdw>
              </a:effectLst>
            </a:endParaRP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59871" y="0"/>
            <a:ext cx="9263742" cy="6858000"/>
          </a:xfrm>
          <a:prstGeom prst="rect">
            <a:avLst/>
          </a:prstGeom>
        </p:spPr>
      </p:pic>
      <p:sp>
        <p:nvSpPr>
          <p:cNvPr id="7" name="TextBox 6"/>
          <p:cNvSpPr txBox="1"/>
          <p:nvPr/>
        </p:nvSpPr>
        <p:spPr>
          <a:xfrm>
            <a:off x="4538774" y="810161"/>
            <a:ext cx="4605226" cy="1323439"/>
          </a:xfrm>
          <a:prstGeom prst="rect">
            <a:avLst/>
          </a:prstGeom>
          <a:solidFill>
            <a:srgbClr val="FFFFFF">
              <a:alpha val="50196"/>
            </a:srgbClr>
          </a:solidFill>
          <a:effectLst>
            <a:softEdge rad="127000"/>
          </a:effectLst>
        </p:spPr>
        <p:txBody>
          <a:bodyPr wrap="square" rtlCol="0">
            <a:spAutoFit/>
          </a:bodyPr>
          <a:lstStyle/>
          <a:p>
            <a:pPr algn="ctr"/>
            <a:r>
              <a:rPr lang="en-US" sz="4000" dirty="0" smtClean="0">
                <a:latin typeface="Arial Black" pitchFamily="34" charset="0"/>
              </a:rPr>
              <a:t>NOT: Superstition</a:t>
            </a:r>
            <a:endParaRPr lang="en-US" sz="4000" dirty="0">
              <a:latin typeface="Arial Black" pitchFamily="34" charset="0"/>
            </a:endParaRPr>
          </a:p>
        </p:txBody>
      </p:sp>
      <p:sp>
        <p:nvSpPr>
          <p:cNvPr id="9" name="TextBox 8"/>
          <p:cNvSpPr txBox="1"/>
          <p:nvPr/>
        </p:nvSpPr>
        <p:spPr>
          <a:xfrm>
            <a:off x="-44377" y="4648200"/>
            <a:ext cx="4605226" cy="1323439"/>
          </a:xfrm>
          <a:prstGeom prst="rect">
            <a:avLst/>
          </a:prstGeom>
          <a:solidFill>
            <a:srgbClr val="FFFFFF">
              <a:alpha val="50196"/>
            </a:srgbClr>
          </a:solidFill>
          <a:effectLst>
            <a:softEdge rad="127000"/>
          </a:effectLst>
        </p:spPr>
        <p:txBody>
          <a:bodyPr wrap="square" rtlCol="0">
            <a:spAutoFit/>
          </a:bodyPr>
          <a:lstStyle/>
          <a:p>
            <a:pPr algn="ctr"/>
            <a:r>
              <a:rPr lang="en-US" sz="4000" dirty="0" smtClean="0">
                <a:latin typeface="Arial Black" pitchFamily="34" charset="0"/>
              </a:rPr>
              <a:t>NOT: A Mental Crutch</a:t>
            </a:r>
            <a:endParaRPr lang="en-US" sz="4000" dirty="0">
              <a:latin typeface="Arial Black" pitchFamily="34" charset="0"/>
            </a:endParaRPr>
          </a:p>
        </p:txBody>
      </p:sp>
      <p:sp>
        <p:nvSpPr>
          <p:cNvPr id="10" name="TextBox 9"/>
          <p:cNvSpPr txBox="1"/>
          <p:nvPr/>
        </p:nvSpPr>
        <p:spPr>
          <a:xfrm>
            <a:off x="27878" y="176480"/>
            <a:ext cx="4605226" cy="1938992"/>
          </a:xfrm>
          <a:prstGeom prst="rect">
            <a:avLst/>
          </a:prstGeom>
          <a:solidFill>
            <a:srgbClr val="FFFFFF">
              <a:alpha val="50196"/>
            </a:srgbClr>
          </a:solidFill>
          <a:effectLst>
            <a:softEdge rad="127000"/>
          </a:effectLst>
        </p:spPr>
        <p:txBody>
          <a:bodyPr wrap="square" rtlCol="0">
            <a:spAutoFit/>
          </a:bodyPr>
          <a:lstStyle/>
          <a:p>
            <a:pPr algn="ctr"/>
            <a:r>
              <a:rPr lang="en-US" sz="4000" dirty="0" smtClean="0">
                <a:latin typeface="Arial Black" pitchFamily="34" charset="0"/>
              </a:rPr>
              <a:t>NOT: A Blind Leap in the Dark</a:t>
            </a:r>
            <a:endParaRPr lang="en-US" sz="4000" dirty="0">
              <a:latin typeface="Arial Black" pitchFamily="34" charset="0"/>
            </a:endParaRPr>
          </a:p>
        </p:txBody>
      </p:sp>
      <p:sp>
        <p:nvSpPr>
          <p:cNvPr id="11" name="TextBox 10"/>
          <p:cNvSpPr txBox="1"/>
          <p:nvPr/>
        </p:nvSpPr>
        <p:spPr>
          <a:xfrm>
            <a:off x="4598645" y="4696361"/>
            <a:ext cx="4605226" cy="1323439"/>
          </a:xfrm>
          <a:prstGeom prst="rect">
            <a:avLst/>
          </a:prstGeom>
          <a:solidFill>
            <a:srgbClr val="FFFFFF">
              <a:alpha val="50196"/>
            </a:srgbClr>
          </a:solidFill>
          <a:effectLst>
            <a:softEdge rad="127000"/>
          </a:effectLst>
        </p:spPr>
        <p:txBody>
          <a:bodyPr wrap="square" rtlCol="0">
            <a:spAutoFit/>
          </a:bodyPr>
          <a:lstStyle/>
          <a:p>
            <a:pPr algn="ctr"/>
            <a:r>
              <a:rPr lang="en-US" sz="4000" dirty="0" smtClean="0">
                <a:latin typeface="Arial Black" pitchFamily="34" charset="0"/>
              </a:rPr>
              <a:t>NOT: A Divine ATM</a:t>
            </a:r>
            <a:endParaRPr lang="en-US" sz="4000" dirty="0">
              <a:latin typeface="Arial Black" pitchFamily="34" charset="0"/>
            </a:endParaRPr>
          </a:p>
        </p:txBody>
      </p:sp>
    </p:spTree>
    <p:extLst>
      <p:ext uri="{BB962C8B-B14F-4D97-AF65-F5344CB8AC3E}">
        <p14:creationId xmlns:p14="http://schemas.microsoft.com/office/powerpoint/2010/main" val="19338562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
                                        <p:tgtEl>
                                          <p:spTgt spid="5"/>
                                        </p:tgtEl>
                                      </p:cBhvr>
                                    </p:animEffect>
                                    <p:anim calcmode="lin" valueType="num">
                                      <p:cBhvr>
                                        <p:cTn id="13" dur="800" fill="hold"/>
                                        <p:tgtEl>
                                          <p:spTgt spid="5"/>
                                        </p:tgtEl>
                                        <p:attrNameLst>
                                          <p:attrName>ppt_x</p:attrName>
                                        </p:attrNameLst>
                                      </p:cBhvr>
                                      <p:tavLst>
                                        <p:tav tm="0">
                                          <p:val>
                                            <p:strVal val="#ppt_x"/>
                                          </p:val>
                                        </p:tav>
                                        <p:tav tm="100000">
                                          <p:val>
                                            <p:strVal val="#ppt_x"/>
                                          </p:val>
                                        </p:tav>
                                      </p:tavLst>
                                    </p:anim>
                                    <p:anim calcmode="lin" valueType="num">
                                      <p:cBhvr>
                                        <p:cTn id="14" dur="800" fill="hold"/>
                                        <p:tgtEl>
                                          <p:spTgt spid="5"/>
                                        </p:tgtEl>
                                        <p:attrNameLst>
                                          <p:attrName>ppt_y</p:attrName>
                                        </p:attrNameLst>
                                      </p:cBhvr>
                                      <p:tavLst>
                                        <p:tav tm="0">
                                          <p:val>
                                            <p:strVal val="#ppt_y+0.31"/>
                                          </p:val>
                                        </p:tav>
                                        <p:tav tm="100000">
                                          <p:val>
                                            <p:strVal val="#ppt_y+0.31"/>
                                          </p:val>
                                        </p:tav>
                                      </p:tavLst>
                                    </p:anim>
                                    <p:anim calcmode="lin" valueType="num">
                                      <p:cBhvr>
                                        <p:cTn id="15" dur="1200" decel="50000" fill="hold">
                                          <p:stCondLst>
                                            <p:cond delay="8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1200" decel="50000" fill="hold">
                                          <p:stCondLst>
                                            <p:cond delay="8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2000" fill="hold"/>
                                        <p:tgtEl>
                                          <p:spTgt spid="7"/>
                                        </p:tgtEl>
                                        <p:attrNameLst>
                                          <p:attrName>ppt_w</p:attrName>
                                        </p:attrNameLst>
                                      </p:cBhvr>
                                      <p:tavLst>
                                        <p:tav tm="0">
                                          <p:val>
                                            <p:fltVal val="0"/>
                                          </p:val>
                                        </p:tav>
                                        <p:tav tm="100000">
                                          <p:val>
                                            <p:strVal val="#ppt_w"/>
                                          </p:val>
                                        </p:tav>
                                      </p:tavLst>
                                    </p:anim>
                                    <p:anim calcmode="lin" valueType="num">
                                      <p:cBhvr>
                                        <p:cTn id="27" dur="2000" fill="hold"/>
                                        <p:tgtEl>
                                          <p:spTgt spid="7"/>
                                        </p:tgtEl>
                                        <p:attrNameLst>
                                          <p:attrName>ppt_h</p:attrName>
                                        </p:attrNameLst>
                                      </p:cBhvr>
                                      <p:tavLst>
                                        <p:tav tm="0">
                                          <p:val>
                                            <p:fltVal val="0"/>
                                          </p:val>
                                        </p:tav>
                                        <p:tav tm="100000">
                                          <p:val>
                                            <p:strVal val="#ppt_h"/>
                                          </p:val>
                                        </p:tav>
                                      </p:tavLst>
                                    </p:anim>
                                    <p:anim calcmode="lin" valueType="num">
                                      <p:cBhvr>
                                        <p:cTn id="28" dur="2000" fill="hold"/>
                                        <p:tgtEl>
                                          <p:spTgt spid="7"/>
                                        </p:tgtEl>
                                        <p:attrNameLst>
                                          <p:attrName>style.rotation</p:attrName>
                                        </p:attrNameLst>
                                      </p:cBhvr>
                                      <p:tavLst>
                                        <p:tav tm="0">
                                          <p:val>
                                            <p:fltVal val="90"/>
                                          </p:val>
                                        </p:tav>
                                        <p:tav tm="100000">
                                          <p:val>
                                            <p:fltVal val="0"/>
                                          </p:val>
                                        </p:tav>
                                      </p:tavLst>
                                    </p:anim>
                                    <p:animEffect transition="in" filter="fade">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2000" fill="hold"/>
                                        <p:tgtEl>
                                          <p:spTgt spid="9"/>
                                        </p:tgtEl>
                                        <p:attrNameLst>
                                          <p:attrName>ppt_w</p:attrName>
                                        </p:attrNameLst>
                                      </p:cBhvr>
                                      <p:tavLst>
                                        <p:tav tm="0">
                                          <p:val>
                                            <p:fltVal val="0"/>
                                          </p:val>
                                        </p:tav>
                                        <p:tav tm="100000">
                                          <p:val>
                                            <p:strVal val="#ppt_w"/>
                                          </p:val>
                                        </p:tav>
                                      </p:tavLst>
                                    </p:anim>
                                    <p:anim calcmode="lin" valueType="num">
                                      <p:cBhvr>
                                        <p:cTn id="35" dur="2000" fill="hold"/>
                                        <p:tgtEl>
                                          <p:spTgt spid="9"/>
                                        </p:tgtEl>
                                        <p:attrNameLst>
                                          <p:attrName>ppt_h</p:attrName>
                                        </p:attrNameLst>
                                      </p:cBhvr>
                                      <p:tavLst>
                                        <p:tav tm="0">
                                          <p:val>
                                            <p:fltVal val="0"/>
                                          </p:val>
                                        </p:tav>
                                        <p:tav tm="100000">
                                          <p:val>
                                            <p:strVal val="#ppt_h"/>
                                          </p:val>
                                        </p:tav>
                                      </p:tavLst>
                                    </p:anim>
                                    <p:anim calcmode="lin" valueType="num">
                                      <p:cBhvr>
                                        <p:cTn id="36" dur="2000" fill="hold"/>
                                        <p:tgtEl>
                                          <p:spTgt spid="9"/>
                                        </p:tgtEl>
                                        <p:attrNameLst>
                                          <p:attrName>style.rotation</p:attrName>
                                        </p:attrNameLst>
                                      </p:cBhvr>
                                      <p:tavLst>
                                        <p:tav tm="0">
                                          <p:val>
                                            <p:fltVal val="90"/>
                                          </p:val>
                                        </p:tav>
                                        <p:tav tm="100000">
                                          <p:val>
                                            <p:fltVal val="0"/>
                                          </p:val>
                                        </p:tav>
                                      </p:tavLst>
                                    </p:anim>
                                    <p:animEffect transition="in" filter="fade">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2000" fill="hold"/>
                                        <p:tgtEl>
                                          <p:spTgt spid="11"/>
                                        </p:tgtEl>
                                        <p:attrNameLst>
                                          <p:attrName>ppt_w</p:attrName>
                                        </p:attrNameLst>
                                      </p:cBhvr>
                                      <p:tavLst>
                                        <p:tav tm="0">
                                          <p:val>
                                            <p:fltVal val="0"/>
                                          </p:val>
                                        </p:tav>
                                        <p:tav tm="100000">
                                          <p:val>
                                            <p:strVal val="#ppt_w"/>
                                          </p:val>
                                        </p:tav>
                                      </p:tavLst>
                                    </p:anim>
                                    <p:anim calcmode="lin" valueType="num">
                                      <p:cBhvr>
                                        <p:cTn id="43" dur="2000" fill="hold"/>
                                        <p:tgtEl>
                                          <p:spTgt spid="11"/>
                                        </p:tgtEl>
                                        <p:attrNameLst>
                                          <p:attrName>ppt_h</p:attrName>
                                        </p:attrNameLst>
                                      </p:cBhvr>
                                      <p:tavLst>
                                        <p:tav tm="0">
                                          <p:val>
                                            <p:fltVal val="0"/>
                                          </p:val>
                                        </p:tav>
                                        <p:tav tm="100000">
                                          <p:val>
                                            <p:strVal val="#ppt_h"/>
                                          </p:val>
                                        </p:tav>
                                      </p:tavLst>
                                    </p:anim>
                                    <p:anim calcmode="lin" valueType="num">
                                      <p:cBhvr>
                                        <p:cTn id="44" dur="2000" fill="hold"/>
                                        <p:tgtEl>
                                          <p:spTgt spid="11"/>
                                        </p:tgtEl>
                                        <p:attrNameLst>
                                          <p:attrName>style.rotation</p:attrName>
                                        </p:attrNameLst>
                                      </p:cBhvr>
                                      <p:tavLst>
                                        <p:tav tm="0">
                                          <p:val>
                                            <p:fltVal val="90"/>
                                          </p:val>
                                        </p:tav>
                                        <p:tav tm="100000">
                                          <p:val>
                                            <p:fltVal val="0"/>
                                          </p:val>
                                        </p:tav>
                                      </p:tavLst>
                                    </p:anim>
                                    <p:animEffect transition="in" filter="fade">
                                      <p:cBhvr>
                                        <p:cTn id="45" dur="2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2000" fill="hold"/>
                                        <p:tgtEl>
                                          <p:spTgt spid="10"/>
                                        </p:tgtEl>
                                        <p:attrNameLst>
                                          <p:attrName>ppt_w</p:attrName>
                                        </p:attrNameLst>
                                      </p:cBhvr>
                                      <p:tavLst>
                                        <p:tav tm="0">
                                          <p:val>
                                            <p:fltVal val="0"/>
                                          </p:val>
                                        </p:tav>
                                        <p:tav tm="100000">
                                          <p:val>
                                            <p:strVal val="#ppt_w"/>
                                          </p:val>
                                        </p:tav>
                                      </p:tavLst>
                                    </p:anim>
                                    <p:anim calcmode="lin" valueType="num">
                                      <p:cBhvr>
                                        <p:cTn id="51" dur="2000" fill="hold"/>
                                        <p:tgtEl>
                                          <p:spTgt spid="10"/>
                                        </p:tgtEl>
                                        <p:attrNameLst>
                                          <p:attrName>ppt_h</p:attrName>
                                        </p:attrNameLst>
                                      </p:cBhvr>
                                      <p:tavLst>
                                        <p:tav tm="0">
                                          <p:val>
                                            <p:fltVal val="0"/>
                                          </p:val>
                                        </p:tav>
                                        <p:tav tm="100000">
                                          <p:val>
                                            <p:strVal val="#ppt_h"/>
                                          </p:val>
                                        </p:tav>
                                      </p:tavLst>
                                    </p:anim>
                                    <p:anim calcmode="lin" valueType="num">
                                      <p:cBhvr>
                                        <p:cTn id="52" dur="2000" fill="hold"/>
                                        <p:tgtEl>
                                          <p:spTgt spid="10"/>
                                        </p:tgtEl>
                                        <p:attrNameLst>
                                          <p:attrName>style.rotation</p:attrName>
                                        </p:attrNameLst>
                                      </p:cBhvr>
                                      <p:tavLst>
                                        <p:tav tm="0">
                                          <p:val>
                                            <p:fltVal val="90"/>
                                          </p:val>
                                        </p:tav>
                                        <p:tav tm="100000">
                                          <p:val>
                                            <p:fltVal val="0"/>
                                          </p:val>
                                        </p:tav>
                                      </p:tavLst>
                                    </p:anim>
                                    <p:animEffect transition="in" filter="fade">
                                      <p:cBhvr>
                                        <p:cTn id="5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1" y="0"/>
            <a:ext cx="9257183" cy="7010400"/>
            <a:chOff x="-1" y="0"/>
            <a:chExt cx="9257183" cy="701040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257183" cy="5638800"/>
            </a:xfrm>
            <a:prstGeom prst="rect">
              <a:avLst/>
            </a:prstGeom>
          </p:spPr>
        </p:pic>
        <p:sp>
          <p:nvSpPr>
            <p:cNvPr id="4" name="Rectangle 3"/>
            <p:cNvSpPr/>
            <p:nvPr/>
          </p:nvSpPr>
          <p:spPr>
            <a:xfrm>
              <a:off x="-1" y="5562600"/>
              <a:ext cx="9257183" cy="144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26021"/>
            <a:ext cx="4902631" cy="4861083"/>
          </a:xfrm>
          <a:prstGeom prst="rect">
            <a:avLst/>
          </a:prstGeom>
          <a:ln>
            <a:noFill/>
          </a:ln>
          <a:effectLst>
            <a:softEdge rad="112500"/>
          </a:effectLst>
        </p:spPr>
      </p:pic>
    </p:spTree>
    <p:extLst>
      <p:ext uri="{BB962C8B-B14F-4D97-AF65-F5344CB8AC3E}">
        <p14:creationId xmlns:p14="http://schemas.microsoft.com/office/powerpoint/2010/main" val="28545950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par>
                                <p:cTn id="13" presetID="9" presetClass="exit" presetSubtype="0" fill="hold" nodeType="withEffect">
                                  <p:stCondLst>
                                    <p:cond delay="0"/>
                                  </p:stCondLst>
                                  <p:childTnLst>
                                    <p:animEffect transition="out" filter="dissolv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76200"/>
            <a:ext cx="4495654" cy="923330"/>
          </a:xfrm>
          <a:prstGeom prst="rect">
            <a:avLst/>
          </a:prstGeom>
          <a:noFill/>
        </p:spPr>
        <p:txBody>
          <a:bodyPr wrap="none" lIns="91440" tIns="45720" rIns="91440" bIns="45720">
            <a:prstTxWarp prst="textFadeUp">
              <a:avLst>
                <a:gd name="adj" fmla="val 361"/>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28575">
                  <a:solidFill>
                    <a:srgbClr val="154159"/>
                  </a:solidFill>
                </a:ln>
                <a:solidFill>
                  <a:srgbClr val="FCF7B2"/>
                </a:solidFill>
                <a:effectLst>
                  <a:reflection blurRad="12700" stA="50000" endPos="50000" dist="5000" dir="5400000" sy="-100000" rotWithShape="0"/>
                </a:effectLst>
                <a:latin typeface="EucrosiaUPC" pitchFamily="18" charset="-34"/>
                <a:cs typeface="EucrosiaUPC" pitchFamily="18" charset="-34"/>
              </a:rPr>
              <a:t>FAITH</a:t>
            </a:r>
            <a:endParaRPr lang="en-US" sz="5400" b="1" cap="all" dirty="0">
              <a:ln w="28575">
                <a:solidFill>
                  <a:srgbClr val="154159"/>
                </a:solidFill>
              </a:ln>
              <a:solidFill>
                <a:srgbClr val="FCF7B2"/>
              </a:solidFill>
              <a:effectLst>
                <a:reflection blurRad="12700" stA="50000" endPos="50000" dist="5000" dir="5400000" sy="-100000" rotWithShape="0"/>
              </a:effectLst>
              <a:latin typeface="EucrosiaUPC" pitchFamily="18" charset="-34"/>
              <a:cs typeface="EucrosiaUPC" pitchFamily="18" charset="-34"/>
            </a:endParaRPr>
          </a:p>
        </p:txBody>
      </p:sp>
      <p:sp>
        <p:nvSpPr>
          <p:cNvPr id="2" name="TextBox 1"/>
          <p:cNvSpPr txBox="1"/>
          <p:nvPr/>
        </p:nvSpPr>
        <p:spPr>
          <a:xfrm>
            <a:off x="128239" y="1183481"/>
            <a:ext cx="8686800" cy="3416320"/>
          </a:xfrm>
          <a:prstGeom prst="rect">
            <a:avLst/>
          </a:prstGeom>
          <a:blipFill dpi="0" rotWithShape="1">
            <a:blip r:embed="rId3">
              <a:extLst>
                <a:ext uri="{28A0092B-C50C-407E-A947-70E740481C1C}">
                  <a14:useLocalDpi xmlns:a14="http://schemas.microsoft.com/office/drawing/2010/main" val="0"/>
                </a:ext>
              </a:extLst>
            </a:blip>
            <a:srcRect/>
            <a:stretch>
              <a:fillRect/>
            </a:stretch>
          </a:blipFill>
          <a:effectLst>
            <a:softEdge rad="127000"/>
          </a:effectLst>
        </p:spPr>
        <p:txBody>
          <a:bodyPr wrap="square" rtlCol="0">
            <a:spAutoFit/>
          </a:bodyPr>
          <a:lstStyle/>
          <a:p>
            <a:pPr algn="ctr"/>
            <a:r>
              <a:rPr lang="en-US" b="1" dirty="0" smtClean="0">
                <a:effectLst>
                  <a:outerShdw blurRad="38100" dist="38100" dir="2700000" algn="tl">
                    <a:srgbClr val="000000">
                      <a:alpha val="43137"/>
                    </a:srgbClr>
                  </a:outerShdw>
                </a:effectLst>
                <a:latin typeface="Arial" pitchFamily="34" charset="0"/>
                <a:cs typeface="Arial" pitchFamily="34" charset="0"/>
              </a:rPr>
              <a:t>Hebrews 11: 1, 3, 6</a:t>
            </a:r>
            <a:endParaRPr lang="en-US" b="1" dirty="0">
              <a:effectLst>
                <a:outerShdw blurRad="38100" dist="38100" dir="2700000" algn="tl">
                  <a:srgbClr val="000000">
                    <a:alpha val="43137"/>
                  </a:srgbClr>
                </a:outerShdw>
              </a:effectLst>
              <a:latin typeface="Arial" pitchFamily="34" charset="0"/>
              <a:cs typeface="Arial" pitchFamily="34" charset="0"/>
            </a:endParaRPr>
          </a:p>
          <a:p>
            <a:pPr marL="342900" indent="-342900" algn="ctr">
              <a:buFont typeface="+mj-lt"/>
              <a:buAutoNum type="arabicPeriod"/>
            </a:pPr>
            <a:endParaRPr lang="en-US" b="1" dirty="0" smtClean="0">
              <a:effectLst>
                <a:outerShdw blurRad="38100" dist="38100" dir="2700000" algn="tl">
                  <a:srgbClr val="000000">
                    <a:alpha val="43137"/>
                  </a:srgbClr>
                </a:outerShdw>
              </a:effectLst>
              <a:latin typeface="Arial" pitchFamily="34" charset="0"/>
              <a:cs typeface="Arial" pitchFamily="34" charset="0"/>
            </a:endParaRPr>
          </a:p>
          <a:p>
            <a:pPr marL="342900" indent="-342900" algn="ctr">
              <a:buFont typeface="+mj-lt"/>
              <a:buAutoNum type="arabicPeriod"/>
            </a:pPr>
            <a:r>
              <a:rPr lang="en-US" b="1" dirty="0" smtClean="0">
                <a:effectLst>
                  <a:outerShdw blurRad="38100" dist="38100" dir="2700000" algn="tl">
                    <a:srgbClr val="000000">
                      <a:alpha val="43137"/>
                    </a:srgbClr>
                  </a:outerShdw>
                </a:effectLst>
                <a:latin typeface="Arial" pitchFamily="34" charset="0"/>
                <a:cs typeface="Arial" pitchFamily="34" charset="0"/>
              </a:rPr>
              <a:t>Now </a:t>
            </a:r>
            <a:r>
              <a:rPr lang="en-US" b="1" dirty="0">
                <a:effectLst>
                  <a:outerShdw blurRad="38100" dist="38100" dir="2700000" algn="tl">
                    <a:srgbClr val="000000">
                      <a:alpha val="43137"/>
                    </a:srgbClr>
                  </a:outerShdw>
                </a:effectLst>
                <a:latin typeface="Arial" pitchFamily="34" charset="0"/>
                <a:cs typeface="Arial" pitchFamily="34" charset="0"/>
              </a:rPr>
              <a:t>faith is the substance of things hoped for, the evidence of things not seen. </a:t>
            </a:r>
          </a:p>
          <a:p>
            <a:pPr algn="ctr"/>
            <a:r>
              <a:rPr lang="en-US" b="1" dirty="0">
                <a:effectLst>
                  <a:outerShdw blurRad="38100" dist="38100" dir="2700000" algn="tl">
                    <a:srgbClr val="000000">
                      <a:alpha val="43137"/>
                    </a:srgbClr>
                  </a:outerShdw>
                </a:effectLst>
                <a:latin typeface="Arial" pitchFamily="34" charset="0"/>
                <a:cs typeface="Arial" pitchFamily="34" charset="0"/>
              </a:rPr>
              <a:t> </a:t>
            </a:r>
          </a:p>
          <a:p>
            <a:pPr marL="342900" indent="-342900" algn="ctr">
              <a:buFont typeface="+mj-lt"/>
              <a:buAutoNum type="arabicPeriod" startAt="3"/>
            </a:pPr>
            <a:r>
              <a:rPr lang="en-US" b="1" dirty="0" smtClean="0">
                <a:effectLst>
                  <a:outerShdw blurRad="38100" dist="38100" dir="2700000" algn="tl">
                    <a:srgbClr val="000000">
                      <a:alpha val="43137"/>
                    </a:srgbClr>
                  </a:outerShdw>
                </a:effectLst>
                <a:latin typeface="Arial" pitchFamily="34" charset="0"/>
                <a:cs typeface="Arial" pitchFamily="34" charset="0"/>
              </a:rPr>
              <a:t>By </a:t>
            </a:r>
            <a:r>
              <a:rPr lang="en-US" b="1" dirty="0">
                <a:effectLst>
                  <a:outerShdw blurRad="38100" dist="38100" dir="2700000" algn="tl">
                    <a:srgbClr val="000000">
                      <a:alpha val="43137"/>
                    </a:srgbClr>
                  </a:outerShdw>
                </a:effectLst>
                <a:latin typeface="Arial" pitchFamily="34" charset="0"/>
                <a:cs typeface="Arial" pitchFamily="34" charset="0"/>
              </a:rPr>
              <a:t>faith we understand that the worlds were framed by the word of God, so that the things which are seen were not made of things which are </a:t>
            </a:r>
            <a:r>
              <a:rPr lang="en-US" b="1" dirty="0" smtClean="0">
                <a:effectLst>
                  <a:outerShdw blurRad="38100" dist="38100" dir="2700000" algn="tl">
                    <a:srgbClr val="000000">
                      <a:alpha val="43137"/>
                    </a:srgbClr>
                  </a:outerShdw>
                </a:effectLst>
                <a:latin typeface="Arial" pitchFamily="34" charset="0"/>
                <a:cs typeface="Arial" pitchFamily="34" charset="0"/>
              </a:rPr>
              <a:t>visible.</a:t>
            </a:r>
          </a:p>
          <a:p>
            <a:pPr algn="ctr"/>
            <a:endParaRPr lang="en-US" b="1" dirty="0" smtClean="0">
              <a:effectLst>
                <a:outerShdw blurRad="38100" dist="38100" dir="2700000" algn="tl">
                  <a:srgbClr val="000000">
                    <a:alpha val="43137"/>
                  </a:srgbClr>
                </a:outerShdw>
              </a:effectLst>
              <a:latin typeface="Arial" pitchFamily="34" charset="0"/>
              <a:cs typeface="Arial" pitchFamily="34" charset="0"/>
            </a:endParaRPr>
          </a:p>
          <a:p>
            <a:pPr marL="342900" indent="-342900" algn="ctr">
              <a:buFont typeface="+mj-lt"/>
              <a:buAutoNum type="arabicPeriod" startAt="6"/>
            </a:pPr>
            <a:r>
              <a:rPr lang="en-US" b="1" dirty="0" smtClean="0">
                <a:effectLst>
                  <a:outerShdw blurRad="38100" dist="38100" dir="2700000" algn="tl">
                    <a:srgbClr val="000000">
                      <a:alpha val="43137"/>
                    </a:srgbClr>
                  </a:outerShdw>
                </a:effectLst>
                <a:latin typeface="Arial" pitchFamily="34" charset="0"/>
                <a:cs typeface="Arial" pitchFamily="34" charset="0"/>
              </a:rPr>
              <a:t>But </a:t>
            </a:r>
            <a:r>
              <a:rPr lang="en-US" b="1" dirty="0">
                <a:effectLst>
                  <a:outerShdw blurRad="38100" dist="38100" dir="2700000" algn="tl">
                    <a:srgbClr val="000000">
                      <a:alpha val="43137"/>
                    </a:srgbClr>
                  </a:outerShdw>
                </a:effectLst>
                <a:latin typeface="Arial" pitchFamily="34" charset="0"/>
                <a:cs typeface="Arial" pitchFamily="34" charset="0"/>
              </a:rPr>
              <a:t>without faith it is impossible to please Him, for he who comes to </a:t>
            </a:r>
            <a:r>
              <a:rPr lang="en-US" b="1" dirty="0" smtClean="0">
                <a:effectLst>
                  <a:outerShdw blurRad="38100" dist="38100" dir="2700000" algn="tl">
                    <a:srgbClr val="000000">
                      <a:alpha val="43137"/>
                    </a:srgbClr>
                  </a:outerShdw>
                </a:effectLst>
                <a:latin typeface="Arial" pitchFamily="34" charset="0"/>
                <a:cs typeface="Arial" pitchFamily="34" charset="0"/>
              </a:rPr>
              <a:t>God must </a:t>
            </a:r>
            <a:r>
              <a:rPr lang="en-US" b="1" dirty="0">
                <a:effectLst>
                  <a:outerShdw blurRad="38100" dist="38100" dir="2700000" algn="tl">
                    <a:srgbClr val="000000">
                      <a:alpha val="43137"/>
                    </a:srgbClr>
                  </a:outerShdw>
                </a:effectLst>
                <a:latin typeface="Arial" pitchFamily="34" charset="0"/>
                <a:cs typeface="Arial" pitchFamily="34" charset="0"/>
              </a:rPr>
              <a:t>believe that He is, and that He is a rewarder of those who diligently seek Him</a:t>
            </a:r>
            <a:r>
              <a:rPr lang="en-US" b="1" dirty="0" smtClean="0">
                <a:effectLst>
                  <a:outerShdw blurRad="38100" dist="38100" dir="2700000" algn="tl">
                    <a:srgbClr val="000000">
                      <a:alpha val="43137"/>
                    </a:srgbClr>
                  </a:outerShdw>
                </a:effectLst>
                <a:latin typeface="Arial" pitchFamily="34" charset="0"/>
                <a:cs typeface="Arial" pitchFamily="34" charset="0"/>
              </a:rPr>
              <a:t>.</a:t>
            </a:r>
            <a:endParaRPr lang="en-US" b="1" dirty="0">
              <a:effectLst>
                <a:outerShdw blurRad="38100" dist="38100" dir="2700000" algn="tl">
                  <a:srgbClr val="000000">
                    <a:alpha val="43137"/>
                  </a:srgbClr>
                </a:outerShdw>
              </a:effectLst>
              <a:latin typeface="Arial" pitchFamily="34" charset="0"/>
              <a:cs typeface="Arial" pitchFamily="34" charset="0"/>
            </a:endParaRPr>
          </a:p>
          <a:p>
            <a:endParaRPr lang="en-US" dirty="0"/>
          </a:p>
        </p:txBody>
      </p:sp>
      <p:sp>
        <p:nvSpPr>
          <p:cNvPr id="4" name="Rounded Rectangle 3"/>
          <p:cNvSpPr/>
          <p:nvPr/>
        </p:nvSpPr>
        <p:spPr>
          <a:xfrm>
            <a:off x="2286000" y="1752600"/>
            <a:ext cx="1371600" cy="3810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315279" y="6270172"/>
            <a:ext cx="2156360" cy="584775"/>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3200" b="1" cap="none" spc="300" dirty="0" smtClean="0">
                <a:ln w="11430" cmpd="sng">
                  <a:solidFill>
                    <a:schemeClr val="accent1">
                      <a:tint val="10000"/>
                    </a:schemeClr>
                  </a:solidFill>
                  <a:prstDash val="solid"/>
                  <a:miter lim="800000"/>
                </a:ln>
                <a:solidFill>
                  <a:schemeClr val="tx1">
                    <a:lumMod val="95000"/>
                    <a:lumOff val="5000"/>
                  </a:schemeClr>
                </a:solidFill>
                <a:effectLst>
                  <a:glow rad="45500">
                    <a:schemeClr val="accent1">
                      <a:satMod val="220000"/>
                      <a:alpha val="35000"/>
                    </a:schemeClr>
                  </a:glow>
                  <a:outerShdw blurRad="38100" dist="38100" dir="2700000" algn="tl">
                    <a:srgbClr val="000000">
                      <a:alpha val="43137"/>
                    </a:srgbClr>
                  </a:outerShdw>
                </a:effectLst>
                <a:latin typeface="Monotype Corsiva" pitchFamily="66" charset="0"/>
              </a:rPr>
              <a:t>Confidence</a:t>
            </a:r>
            <a:endParaRPr lang="en-US" sz="3200" b="1" cap="none" spc="300" dirty="0">
              <a:ln w="11430" cmpd="sng">
                <a:solidFill>
                  <a:schemeClr val="accent1">
                    <a:tint val="10000"/>
                  </a:schemeClr>
                </a:solidFill>
                <a:prstDash val="solid"/>
                <a:miter lim="800000"/>
              </a:ln>
              <a:solidFill>
                <a:schemeClr val="tx1">
                  <a:lumMod val="95000"/>
                  <a:lumOff val="5000"/>
                </a:schemeClr>
              </a:solidFill>
              <a:effectLst>
                <a:glow rad="45500">
                  <a:schemeClr val="accent1">
                    <a:satMod val="220000"/>
                    <a:alpha val="35000"/>
                  </a:schemeClr>
                </a:glow>
                <a:outerShdw blurRad="38100" dist="38100" dir="2700000" algn="tl">
                  <a:srgbClr val="000000">
                    <a:alpha val="43137"/>
                  </a:srgbClr>
                </a:outerShdw>
              </a:effectLst>
              <a:latin typeface="Monotype Corsiva" pitchFamily="66" charset="0"/>
            </a:endParaRPr>
          </a:p>
        </p:txBody>
      </p:sp>
      <p:sp>
        <p:nvSpPr>
          <p:cNvPr id="9" name="Rounded Rectangle 8"/>
          <p:cNvSpPr/>
          <p:nvPr/>
        </p:nvSpPr>
        <p:spPr>
          <a:xfrm>
            <a:off x="6096000" y="1752600"/>
            <a:ext cx="1219200" cy="3810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717278" y="5685397"/>
            <a:ext cx="2141933" cy="584775"/>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3200" b="1" cap="none" spc="300" dirty="0" smtClean="0">
                <a:ln w="11430" cmpd="sng">
                  <a:solidFill>
                    <a:schemeClr val="accent1">
                      <a:tint val="10000"/>
                    </a:schemeClr>
                  </a:solidFill>
                  <a:prstDash val="solid"/>
                  <a:miter lim="800000"/>
                </a:ln>
                <a:solidFill>
                  <a:schemeClr val="tx1">
                    <a:lumMod val="95000"/>
                    <a:lumOff val="5000"/>
                  </a:schemeClr>
                </a:solidFill>
                <a:effectLst>
                  <a:glow rad="45500">
                    <a:schemeClr val="accent1">
                      <a:satMod val="220000"/>
                      <a:alpha val="35000"/>
                    </a:schemeClr>
                  </a:glow>
                  <a:outerShdw blurRad="38100" dist="38100" dir="2700000" algn="tl">
                    <a:srgbClr val="000000">
                      <a:alpha val="43137"/>
                    </a:srgbClr>
                  </a:outerShdw>
                </a:effectLst>
                <a:latin typeface="Monotype Corsiva" pitchFamily="66" charset="0"/>
              </a:rPr>
              <a:t>Conviction</a:t>
            </a:r>
            <a:endParaRPr lang="en-US" sz="3200" b="1" cap="none" spc="300" dirty="0">
              <a:ln w="11430" cmpd="sng">
                <a:solidFill>
                  <a:schemeClr val="accent1">
                    <a:tint val="10000"/>
                  </a:schemeClr>
                </a:solidFill>
                <a:prstDash val="solid"/>
                <a:miter lim="800000"/>
              </a:ln>
              <a:solidFill>
                <a:schemeClr val="tx1">
                  <a:lumMod val="95000"/>
                  <a:lumOff val="5000"/>
                </a:schemeClr>
              </a:solidFill>
              <a:effectLst>
                <a:glow rad="45500">
                  <a:schemeClr val="accent1">
                    <a:satMod val="220000"/>
                    <a:alpha val="35000"/>
                  </a:schemeClr>
                </a:glow>
                <a:outerShdw blurRad="38100" dist="38100" dir="2700000" algn="tl">
                  <a:srgbClr val="000000">
                    <a:alpha val="43137"/>
                  </a:srgbClr>
                </a:outerShdw>
              </a:effectLst>
              <a:latin typeface="Monotype Corsiva" pitchFamily="66" charset="0"/>
            </a:endParaRPr>
          </a:p>
        </p:txBody>
      </p:sp>
      <p:sp>
        <p:nvSpPr>
          <p:cNvPr id="11" name="Rounded Rectangle 10"/>
          <p:cNvSpPr/>
          <p:nvPr/>
        </p:nvSpPr>
        <p:spPr>
          <a:xfrm>
            <a:off x="1791629" y="2514600"/>
            <a:ext cx="1371600" cy="3810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200400" y="5102882"/>
            <a:ext cx="2337499" cy="584775"/>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3200" b="1" cap="none" spc="300" dirty="0" smtClean="0">
                <a:ln w="11430" cmpd="sng">
                  <a:solidFill>
                    <a:schemeClr val="accent1">
                      <a:tint val="10000"/>
                    </a:schemeClr>
                  </a:solidFill>
                  <a:prstDash val="solid"/>
                  <a:miter lim="800000"/>
                </a:ln>
                <a:solidFill>
                  <a:schemeClr val="tx1">
                    <a:lumMod val="95000"/>
                    <a:lumOff val="5000"/>
                  </a:schemeClr>
                </a:solidFill>
                <a:effectLst>
                  <a:glow rad="45500">
                    <a:schemeClr val="accent1">
                      <a:satMod val="220000"/>
                      <a:alpha val="35000"/>
                    </a:schemeClr>
                  </a:glow>
                  <a:outerShdw blurRad="38100" dist="38100" dir="2700000" algn="tl">
                    <a:srgbClr val="000000">
                      <a:alpha val="43137"/>
                    </a:srgbClr>
                  </a:outerShdw>
                </a:effectLst>
                <a:latin typeface="Monotype Corsiva" pitchFamily="66" charset="0"/>
              </a:rPr>
              <a:t>Comprehend</a:t>
            </a:r>
            <a:endParaRPr lang="en-US" sz="3200" b="1" cap="none" spc="300" dirty="0">
              <a:ln w="11430" cmpd="sng">
                <a:solidFill>
                  <a:schemeClr val="accent1">
                    <a:tint val="10000"/>
                  </a:schemeClr>
                </a:solidFill>
                <a:prstDash val="solid"/>
                <a:miter lim="800000"/>
              </a:ln>
              <a:solidFill>
                <a:schemeClr val="tx1">
                  <a:lumMod val="95000"/>
                  <a:lumOff val="5000"/>
                </a:schemeClr>
              </a:solidFill>
              <a:effectLst>
                <a:glow rad="45500">
                  <a:schemeClr val="accent1">
                    <a:satMod val="220000"/>
                    <a:alpha val="35000"/>
                  </a:schemeClr>
                </a:glow>
                <a:outerShdw blurRad="38100" dist="38100" dir="2700000" algn="tl">
                  <a:srgbClr val="000000">
                    <a:alpha val="43137"/>
                  </a:srgbClr>
                </a:outerShdw>
              </a:effectLst>
              <a:latin typeface="Monotype Corsiva" pitchFamily="66" charset="0"/>
            </a:endParaRPr>
          </a:p>
        </p:txBody>
      </p:sp>
      <p:sp>
        <p:nvSpPr>
          <p:cNvPr id="13" name="Rounded Rectangle 12"/>
          <p:cNvSpPr/>
          <p:nvPr/>
        </p:nvSpPr>
        <p:spPr>
          <a:xfrm>
            <a:off x="7010400" y="3425283"/>
            <a:ext cx="914400" cy="3810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657600" y="4517318"/>
            <a:ext cx="2403222" cy="584775"/>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3200" b="1" cap="none" spc="300" dirty="0" smtClean="0">
                <a:ln w="11430" cmpd="sng">
                  <a:solidFill>
                    <a:schemeClr val="accent1">
                      <a:tint val="10000"/>
                    </a:schemeClr>
                  </a:solidFill>
                  <a:prstDash val="solid"/>
                  <a:miter lim="800000"/>
                </a:ln>
                <a:solidFill>
                  <a:schemeClr val="tx1">
                    <a:lumMod val="95000"/>
                    <a:lumOff val="5000"/>
                  </a:schemeClr>
                </a:solidFill>
                <a:effectLst>
                  <a:glow rad="45500">
                    <a:schemeClr val="accent1">
                      <a:satMod val="220000"/>
                      <a:alpha val="35000"/>
                    </a:schemeClr>
                  </a:glow>
                  <a:outerShdw blurRad="38100" dist="38100" dir="2700000" algn="tl">
                    <a:srgbClr val="000000">
                      <a:alpha val="43137"/>
                    </a:srgbClr>
                  </a:outerShdw>
                </a:effectLst>
                <a:latin typeface="Monotype Corsiva" pitchFamily="66" charset="0"/>
              </a:rPr>
              <a:t>Commitment</a:t>
            </a:r>
            <a:endParaRPr lang="en-US" sz="3200" b="1" cap="none" spc="300" dirty="0">
              <a:ln w="11430" cmpd="sng">
                <a:solidFill>
                  <a:schemeClr val="accent1">
                    <a:tint val="10000"/>
                  </a:schemeClr>
                </a:solidFill>
                <a:prstDash val="solid"/>
                <a:miter lim="800000"/>
              </a:ln>
              <a:solidFill>
                <a:schemeClr val="tx1">
                  <a:lumMod val="95000"/>
                  <a:lumOff val="5000"/>
                </a:schemeClr>
              </a:solidFill>
              <a:effectLst>
                <a:glow rad="45500">
                  <a:schemeClr val="accent1">
                    <a:satMod val="220000"/>
                    <a:alpha val="35000"/>
                  </a:schemeClr>
                </a:glow>
                <a:outerShdw blurRad="38100" dist="38100" dir="2700000" algn="tl">
                  <a:srgbClr val="000000">
                    <a:alpha val="43137"/>
                  </a:srgbClr>
                </a:outerShdw>
              </a:effectLst>
              <a:latin typeface="Monotype Corsiva" pitchFamily="66" charset="0"/>
            </a:endParaRPr>
          </a:p>
        </p:txBody>
      </p:sp>
    </p:spTree>
    <p:extLst>
      <p:ext uri="{BB962C8B-B14F-4D97-AF65-F5344CB8AC3E}">
        <p14:creationId xmlns:p14="http://schemas.microsoft.com/office/powerpoint/2010/main" val="22149488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up)">
                                      <p:cBhvr>
                                        <p:cTn id="7" dur="2000"/>
                                        <p:tgtEl>
                                          <p:spTgt spid="2">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up)">
                                      <p:cBhvr>
                                        <p:cTn id="10" dur="2000"/>
                                        <p:tgtEl>
                                          <p:spTgt spid="2">
                                            <p:txEl>
                                              <p:pRg st="0" end="0"/>
                                            </p:txEl>
                                          </p:spTgt>
                                        </p:tgtEl>
                                      </p:cBhvr>
                                    </p:animEffect>
                                  </p:childTnLst>
                                </p:cTn>
                              </p:par>
                            </p:childTnLst>
                          </p:cTn>
                        </p:par>
                        <p:par>
                          <p:cTn id="11" fill="hold">
                            <p:stCondLst>
                              <p:cond delay="2000"/>
                            </p:stCondLst>
                            <p:childTnLst>
                              <p:par>
                                <p:cTn id="12" presetID="22" presetClass="entr" presetSubtype="1" fill="hold" grpId="0"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wipe(up)">
                                      <p:cBhvr>
                                        <p:cTn id="14" dur="20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anim calcmode="lin" valueType="num">
                                      <p:cBhvr>
                                        <p:cTn id="25" dur="2000" fill="hold"/>
                                        <p:tgtEl>
                                          <p:spTgt spid="5"/>
                                        </p:tgtEl>
                                        <p:attrNameLst>
                                          <p:attrName>ppt_x</p:attrName>
                                        </p:attrNameLst>
                                      </p:cBhvr>
                                      <p:tavLst>
                                        <p:tav tm="0">
                                          <p:val>
                                            <p:strVal val="#ppt_x"/>
                                          </p:val>
                                        </p:tav>
                                        <p:tav tm="100000">
                                          <p:val>
                                            <p:strVal val="#ppt_x"/>
                                          </p:val>
                                        </p:tav>
                                      </p:tavLst>
                                    </p:anim>
                                    <p:anim calcmode="lin" valueType="num">
                                      <p:cBhvr>
                                        <p:cTn id="26"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2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2000"/>
                                        <p:tgtEl>
                                          <p:spTgt spid="10"/>
                                        </p:tgtEl>
                                      </p:cBhvr>
                                    </p:animEffect>
                                    <p:anim calcmode="lin" valueType="num">
                                      <p:cBhvr>
                                        <p:cTn id="37" dur="2000" fill="hold"/>
                                        <p:tgtEl>
                                          <p:spTgt spid="10"/>
                                        </p:tgtEl>
                                        <p:attrNameLst>
                                          <p:attrName>ppt_x</p:attrName>
                                        </p:attrNameLst>
                                      </p:cBhvr>
                                      <p:tavLst>
                                        <p:tav tm="0">
                                          <p:val>
                                            <p:strVal val="#ppt_x"/>
                                          </p:val>
                                        </p:tav>
                                        <p:tav tm="100000">
                                          <p:val>
                                            <p:strVal val="#ppt_x"/>
                                          </p:val>
                                        </p:tav>
                                      </p:tavLst>
                                    </p:anim>
                                    <p:anim calcmode="lin" valueType="num">
                                      <p:cBhvr>
                                        <p:cTn id="38"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wipe(up)">
                                      <p:cBhvr>
                                        <p:cTn id="43" dur="2000"/>
                                        <p:tgtEl>
                                          <p:spTgt spid="2">
                                            <p:txEl>
                                              <p:pRg st="4" end="4"/>
                                            </p:txEl>
                                          </p:spTgt>
                                        </p:tgtEl>
                                      </p:cBhvr>
                                    </p:animEffect>
                                  </p:childTnLst>
                                </p:cTn>
                              </p:par>
                            </p:childTnLst>
                          </p:cTn>
                        </p:par>
                        <p:par>
                          <p:cTn id="44" fill="hold">
                            <p:stCondLst>
                              <p:cond delay="2000"/>
                            </p:stCondLst>
                            <p:childTnLst>
                              <p:par>
                                <p:cTn id="45" presetID="16" presetClass="entr" presetSubtype="21"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000"/>
                                        <p:tgtEl>
                                          <p:spTgt spid="12"/>
                                        </p:tgtEl>
                                      </p:cBhvr>
                                    </p:animEffect>
                                    <p:anim calcmode="lin" valueType="num">
                                      <p:cBhvr>
                                        <p:cTn id="53" dur="2000" fill="hold"/>
                                        <p:tgtEl>
                                          <p:spTgt spid="12"/>
                                        </p:tgtEl>
                                        <p:attrNameLst>
                                          <p:attrName>ppt_x</p:attrName>
                                        </p:attrNameLst>
                                      </p:cBhvr>
                                      <p:tavLst>
                                        <p:tav tm="0">
                                          <p:val>
                                            <p:strVal val="#ppt_x"/>
                                          </p:val>
                                        </p:tav>
                                        <p:tav tm="100000">
                                          <p:val>
                                            <p:strVal val="#ppt_x"/>
                                          </p:val>
                                        </p:tav>
                                      </p:tavLst>
                                    </p:anim>
                                    <p:anim calcmode="lin" valueType="num">
                                      <p:cBhvr>
                                        <p:cTn id="54"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2">
                                            <p:txEl>
                                              <p:pRg st="6" end="6"/>
                                            </p:txEl>
                                          </p:spTgt>
                                        </p:tgtEl>
                                        <p:attrNameLst>
                                          <p:attrName>style.visibility</p:attrName>
                                        </p:attrNameLst>
                                      </p:cBhvr>
                                      <p:to>
                                        <p:strVal val="visible"/>
                                      </p:to>
                                    </p:set>
                                    <p:animEffect transition="in" filter="wipe(up)">
                                      <p:cBhvr>
                                        <p:cTn id="59" dur="2000"/>
                                        <p:tgtEl>
                                          <p:spTgt spid="2">
                                            <p:txEl>
                                              <p:pRg st="6" end="6"/>
                                            </p:txEl>
                                          </p:spTgt>
                                        </p:tgtEl>
                                      </p:cBhvr>
                                    </p:animEffect>
                                  </p:childTnLst>
                                </p:cTn>
                              </p:par>
                            </p:childTnLst>
                          </p:cTn>
                        </p:par>
                        <p:par>
                          <p:cTn id="60" fill="hold">
                            <p:stCondLst>
                              <p:cond delay="2000"/>
                            </p:stCondLst>
                            <p:childTnLst>
                              <p:par>
                                <p:cTn id="61" presetID="16" presetClass="entr" presetSubtype="21"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barn(inVertical)">
                                      <p:cBhvr>
                                        <p:cTn id="63" dur="20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2000"/>
                                        <p:tgtEl>
                                          <p:spTgt spid="14"/>
                                        </p:tgtEl>
                                      </p:cBhvr>
                                    </p:animEffect>
                                    <p:anim calcmode="lin" valueType="num">
                                      <p:cBhvr>
                                        <p:cTn id="69" dur="2000" fill="hold"/>
                                        <p:tgtEl>
                                          <p:spTgt spid="14"/>
                                        </p:tgtEl>
                                        <p:attrNameLst>
                                          <p:attrName>ppt_x</p:attrName>
                                        </p:attrNameLst>
                                      </p:cBhvr>
                                      <p:tavLst>
                                        <p:tav tm="0">
                                          <p:val>
                                            <p:strVal val="#ppt_x"/>
                                          </p:val>
                                        </p:tav>
                                        <p:tav tm="100000">
                                          <p:val>
                                            <p:strVal val="#ppt_x"/>
                                          </p:val>
                                        </p:tav>
                                      </p:tavLst>
                                    </p:anim>
                                    <p:anim calcmode="lin" valueType="num">
                                      <p:cBhvr>
                                        <p:cTn id="70" dur="2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animBg="1"/>
      <p:bldP spid="4" grpId="0" uiExpand="1" animBg="1"/>
      <p:bldP spid="5" grpId="0" uiExpand="1" animBg="1"/>
      <p:bldP spid="9" grpId="0" uiExpand="1" animBg="1"/>
      <p:bldP spid="10" grpId="0" uiExpand="1" animBg="1"/>
      <p:bldP spid="11" grpId="0" uiExpand="1" animBg="1"/>
      <p:bldP spid="12" grpId="0" uiExpand="1"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989" t="74204" r="67834" b="17213"/>
          <a:stretch/>
        </p:blipFill>
        <p:spPr>
          <a:xfrm>
            <a:off x="1" y="5638800"/>
            <a:ext cx="4038599" cy="1219200"/>
          </a:xfrm>
          <a:prstGeom prst="rect">
            <a:avLst/>
          </a:prstGeom>
          <a:ln>
            <a:noFill/>
          </a:ln>
          <a:effectLst>
            <a:softEdge rad="127000"/>
          </a:effectLst>
        </p:spPr>
      </p:pic>
      <p:sp>
        <p:nvSpPr>
          <p:cNvPr id="4" name="Rectangle 3"/>
          <p:cNvSpPr/>
          <p:nvPr/>
        </p:nvSpPr>
        <p:spPr>
          <a:xfrm>
            <a:off x="0" y="76200"/>
            <a:ext cx="4495654" cy="923330"/>
          </a:xfrm>
          <a:prstGeom prst="rect">
            <a:avLst/>
          </a:prstGeom>
          <a:noFill/>
        </p:spPr>
        <p:txBody>
          <a:bodyPr wrap="none" lIns="91440" tIns="45720" rIns="91440" bIns="45720">
            <a:prstTxWarp prst="textFadeUp">
              <a:avLst>
                <a:gd name="adj" fmla="val 361"/>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28575">
                  <a:solidFill>
                    <a:srgbClr val="7030A0"/>
                  </a:solidFill>
                </a:ln>
                <a:solidFill>
                  <a:srgbClr val="FCF7B2"/>
                </a:solidFill>
                <a:effectLst>
                  <a:reflection blurRad="12700" stA="50000" endPos="50000" dist="5000" dir="5400000" sy="-100000" rotWithShape="0"/>
                </a:effectLst>
                <a:latin typeface="EucrosiaUPC" pitchFamily="18" charset="-34"/>
                <a:cs typeface="EucrosiaUPC" pitchFamily="18" charset="-34"/>
              </a:rPr>
              <a:t>FAITH</a:t>
            </a:r>
            <a:endParaRPr lang="en-US" sz="5400" b="1" cap="all" dirty="0">
              <a:ln w="28575">
                <a:solidFill>
                  <a:srgbClr val="7030A0"/>
                </a:solidFill>
              </a:ln>
              <a:solidFill>
                <a:srgbClr val="FCF7B2"/>
              </a:solidFill>
              <a:effectLst>
                <a:reflection blurRad="12700" stA="50000" endPos="50000" dist="5000" dir="5400000" sy="-100000" rotWithShape="0"/>
              </a:effectLst>
              <a:latin typeface="EucrosiaUPC" pitchFamily="18" charset="-34"/>
              <a:cs typeface="EucrosiaUPC" pitchFamily="18" charset="-34"/>
            </a:endParaRPr>
          </a:p>
        </p:txBody>
      </p:sp>
      <p:sp>
        <p:nvSpPr>
          <p:cNvPr id="5" name="Rectangle 4"/>
          <p:cNvSpPr/>
          <p:nvPr/>
        </p:nvSpPr>
        <p:spPr>
          <a:xfrm>
            <a:off x="493285" y="5858470"/>
            <a:ext cx="3011915"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solidFill>
                    <a:schemeClr val="tx1"/>
                  </a:solidFill>
                </a:ln>
                <a:solidFill>
                  <a:schemeClr val="bg1"/>
                </a:solidFill>
                <a:effectLst>
                  <a:outerShdw blurRad="25400" algn="tl" rotWithShape="0">
                    <a:srgbClr val="000000">
                      <a:alpha val="43000"/>
                    </a:srgbClr>
                  </a:outerShdw>
                </a:effectLst>
              </a:rPr>
              <a:t>Worships</a:t>
            </a:r>
            <a:endParaRPr lang="en-US" sz="5400" b="1" cap="none" spc="150" dirty="0">
              <a:ln w="11430">
                <a:solidFill>
                  <a:schemeClr val="tx1"/>
                </a:solidFill>
              </a:ln>
              <a:solidFill>
                <a:schemeClr val="bg1"/>
              </a:solidFill>
              <a:effectLst>
                <a:outerShdw blurRad="25400" algn="tl" rotWithShape="0">
                  <a:srgbClr val="000000">
                    <a:alpha val="43000"/>
                  </a:srgbClr>
                </a:outerShdw>
              </a:effectLst>
            </a:endParaRPr>
          </a:p>
        </p:txBody>
      </p:sp>
      <p:sp>
        <p:nvSpPr>
          <p:cNvPr id="6" name="Rectangle 5"/>
          <p:cNvSpPr/>
          <p:nvPr/>
        </p:nvSpPr>
        <p:spPr>
          <a:xfrm>
            <a:off x="609600" y="5087540"/>
            <a:ext cx="2093522"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300" dirty="0" smtClean="0">
                <a:ln w="11430">
                  <a:solidFill>
                    <a:schemeClr val="tx1"/>
                  </a:solidFill>
                </a:ln>
                <a:solidFill>
                  <a:schemeClr val="bg1"/>
                </a:solidFill>
                <a:effectLst>
                  <a:outerShdw blurRad="25400" algn="tl" rotWithShape="0">
                    <a:srgbClr val="000000">
                      <a:alpha val="43000"/>
                    </a:srgbClr>
                  </a:outerShdw>
                </a:effectLst>
              </a:rPr>
              <a:t>Walks</a:t>
            </a:r>
            <a:endParaRPr lang="en-US" sz="5400" b="1" cap="none" spc="300" dirty="0">
              <a:ln w="11430">
                <a:solidFill>
                  <a:schemeClr val="tx1"/>
                </a:solidFill>
              </a:ln>
              <a:solidFill>
                <a:schemeClr val="bg1"/>
              </a:solidFill>
              <a:effectLst>
                <a:outerShdw blurRad="25400" algn="tl" rotWithShape="0">
                  <a:srgbClr val="000000">
                    <a:alpha val="43000"/>
                  </a:srgbClr>
                </a:outerShdw>
              </a:effectLst>
            </a:endParaRPr>
          </a:p>
        </p:txBody>
      </p:sp>
      <p:sp>
        <p:nvSpPr>
          <p:cNvPr id="7" name="Rectangle 6"/>
          <p:cNvSpPr/>
          <p:nvPr/>
        </p:nvSpPr>
        <p:spPr>
          <a:xfrm>
            <a:off x="772928" y="4340000"/>
            <a:ext cx="2198872"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300" dirty="0" smtClean="0">
                <a:ln w="11430">
                  <a:solidFill>
                    <a:schemeClr val="tx1"/>
                  </a:solidFill>
                </a:ln>
                <a:solidFill>
                  <a:schemeClr val="bg1"/>
                </a:solidFill>
                <a:effectLst>
                  <a:outerShdw blurRad="25400" algn="tl" rotWithShape="0">
                    <a:srgbClr val="000000">
                      <a:alpha val="43000"/>
                    </a:srgbClr>
                  </a:outerShdw>
                </a:effectLst>
              </a:rPr>
              <a:t>Works</a:t>
            </a:r>
            <a:endParaRPr lang="en-US" sz="5400" b="1" cap="none" spc="300" dirty="0">
              <a:ln w="11430">
                <a:solidFill>
                  <a:schemeClr val="tx1"/>
                </a:solidFill>
              </a:ln>
              <a:solidFill>
                <a:schemeClr val="bg1"/>
              </a:solidFill>
              <a:effectLst>
                <a:outerShdw blurRad="25400" algn="tl" rotWithShape="0">
                  <a:srgbClr val="000000">
                    <a:alpha val="43000"/>
                  </a:srgbClr>
                </a:outerShdw>
              </a:effectLst>
            </a:endParaRPr>
          </a:p>
        </p:txBody>
      </p:sp>
      <p:sp>
        <p:nvSpPr>
          <p:cNvPr id="8" name="Rectangle 7"/>
          <p:cNvSpPr/>
          <p:nvPr/>
        </p:nvSpPr>
        <p:spPr>
          <a:xfrm>
            <a:off x="914400" y="3581400"/>
            <a:ext cx="2007922"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300" dirty="0" smtClean="0">
                <a:ln w="11430">
                  <a:solidFill>
                    <a:schemeClr val="tx1"/>
                  </a:solidFill>
                </a:ln>
                <a:solidFill>
                  <a:schemeClr val="bg1"/>
                </a:solidFill>
                <a:effectLst>
                  <a:outerShdw blurRad="25400" algn="tl" rotWithShape="0">
                    <a:srgbClr val="000000">
                      <a:alpha val="43000"/>
                    </a:srgbClr>
                  </a:outerShdw>
                </a:effectLst>
              </a:rPr>
              <a:t>Waits</a:t>
            </a:r>
            <a:endParaRPr lang="en-US" sz="5400" b="1" cap="none" spc="300" dirty="0">
              <a:ln w="11430">
                <a:solidFill>
                  <a:schemeClr val="tx1"/>
                </a:solidFill>
              </a:ln>
              <a:solidFill>
                <a:schemeClr val="bg1"/>
              </a:solidFill>
              <a:effectLst>
                <a:outerShdw blurRad="25400" algn="tl" rotWithShape="0">
                  <a:srgbClr val="000000">
                    <a:alpha val="43000"/>
                  </a:srgbClr>
                </a:outerShdw>
              </a:effectLst>
            </a:endParaRPr>
          </a:p>
        </p:txBody>
      </p:sp>
      <p:sp>
        <p:nvSpPr>
          <p:cNvPr id="10" name="TextBox 9"/>
          <p:cNvSpPr txBox="1"/>
          <p:nvPr/>
        </p:nvSpPr>
        <p:spPr>
          <a:xfrm>
            <a:off x="6096000" y="122367"/>
            <a:ext cx="2971800" cy="1754326"/>
          </a:xfrm>
          <a:prstGeom prst="rect">
            <a:avLst/>
          </a:prstGeom>
          <a:solidFill>
            <a:srgbClr val="000000">
              <a:alpha val="40000"/>
            </a:srgbClr>
          </a:solidFill>
          <a:effectLst>
            <a:softEdge rad="63500"/>
          </a:effectLst>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By faith Abel offered to God a more excellent sacrifice than Cain, through which he obtained witness that he was </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righteous (vs 4).</a:t>
            </a:r>
            <a:endParaRPr lang="en-US" dirty="0">
              <a:solidFill>
                <a:schemeClr val="bg1"/>
              </a:solidFill>
              <a:effectLst>
                <a:outerShdw blurRad="38100" dist="38100" dir="2700000" algn="tl">
                  <a:srgbClr val="000000">
                    <a:alpha val="43137"/>
                  </a:srgbClr>
                </a:outerShdw>
              </a:effectLst>
            </a:endParaRPr>
          </a:p>
        </p:txBody>
      </p:sp>
      <p:sp>
        <p:nvSpPr>
          <p:cNvPr id="11" name="TextBox 10"/>
          <p:cNvSpPr txBox="1"/>
          <p:nvPr/>
        </p:nvSpPr>
        <p:spPr>
          <a:xfrm>
            <a:off x="6096000" y="260866"/>
            <a:ext cx="2971800" cy="1477328"/>
          </a:xfrm>
          <a:prstGeom prst="rect">
            <a:avLst/>
          </a:prstGeom>
          <a:solidFill>
            <a:srgbClr val="000000">
              <a:alpha val="40000"/>
            </a:srgbClr>
          </a:solidFill>
          <a:effectLst>
            <a:softEdge rad="63500"/>
          </a:effectLst>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By faith Enoch was taken away so that he did not see death, and was not found, because God had taken </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him (vs 5).</a:t>
            </a:r>
            <a:endParaRPr lang="en-US" dirty="0">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6097859" y="122367"/>
            <a:ext cx="2971800" cy="1754326"/>
          </a:xfrm>
          <a:prstGeom prst="rect">
            <a:avLst/>
          </a:prstGeom>
          <a:solidFill>
            <a:srgbClr val="000000">
              <a:alpha val="40000"/>
            </a:srgbClr>
          </a:solidFill>
          <a:effectLst>
            <a:softEdge rad="63500"/>
          </a:effectLst>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By faith Noah, being divinely warned of things not yet seen, moved with godly fear, prepared an ark for the saving of his </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household (vs 7).</a:t>
            </a:r>
            <a:endParaRPr lang="en-US" dirty="0">
              <a:solidFill>
                <a:schemeClr val="bg1"/>
              </a:solidFill>
              <a:effectLst>
                <a:outerShdw blurRad="38100" dist="38100" dir="2700000" algn="tl">
                  <a:srgbClr val="000000">
                    <a:alpha val="43137"/>
                  </a:srgbClr>
                </a:outerShdw>
              </a:effectLst>
            </a:endParaRPr>
          </a:p>
        </p:txBody>
      </p:sp>
      <p:sp>
        <p:nvSpPr>
          <p:cNvPr id="14" name="TextBox 13"/>
          <p:cNvSpPr txBox="1"/>
          <p:nvPr/>
        </p:nvSpPr>
        <p:spPr>
          <a:xfrm>
            <a:off x="6097859" y="109478"/>
            <a:ext cx="2971800" cy="2862322"/>
          </a:xfrm>
          <a:prstGeom prst="rect">
            <a:avLst/>
          </a:prstGeom>
          <a:solidFill>
            <a:srgbClr val="000000">
              <a:alpha val="40000"/>
            </a:srgbClr>
          </a:solidFill>
          <a:effectLst>
            <a:softEdge rad="63500"/>
          </a:effectLst>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By faith he dwelt in the land of promise as in a foreign country, dwelling in tents with Isaac and Jacob, the heirs with him of the same promise; </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for </a:t>
            </a:r>
            <a:r>
              <a:rPr lang="en-US" b="1" dirty="0">
                <a:solidFill>
                  <a:schemeClr val="bg1"/>
                </a:solidFill>
                <a:effectLst>
                  <a:outerShdw blurRad="38100" dist="38100" dir="2700000" algn="tl">
                    <a:srgbClr val="000000">
                      <a:alpha val="43137"/>
                    </a:srgbClr>
                  </a:outerShdw>
                </a:effectLst>
                <a:latin typeface="Arial" pitchFamily="34" charset="0"/>
                <a:cs typeface="Arial" pitchFamily="34" charset="0"/>
              </a:rPr>
              <a:t>he waited for the city which has foundations, whose builder and maker is </a:t>
            </a:r>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God (vss 9-10).</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14605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000" fill="hold"/>
                                        <p:tgtEl>
                                          <p:spTgt spid="10"/>
                                        </p:tgtEl>
                                        <p:attrNameLst>
                                          <p:attrName>ppt_w</p:attrName>
                                        </p:attrNameLst>
                                      </p:cBhvr>
                                      <p:tavLst>
                                        <p:tav tm="0">
                                          <p:val>
                                            <p:fltVal val="0"/>
                                          </p:val>
                                        </p:tav>
                                        <p:tav tm="100000">
                                          <p:val>
                                            <p:strVal val="#ppt_w"/>
                                          </p:val>
                                        </p:tav>
                                      </p:tavLst>
                                    </p:anim>
                                    <p:anim calcmode="lin" valueType="num">
                                      <p:cBhvr>
                                        <p:cTn id="8" dur="3000" fill="hold"/>
                                        <p:tgtEl>
                                          <p:spTgt spid="10"/>
                                        </p:tgtEl>
                                        <p:attrNameLst>
                                          <p:attrName>ppt_h</p:attrName>
                                        </p:attrNameLst>
                                      </p:cBhvr>
                                      <p:tavLst>
                                        <p:tav tm="0">
                                          <p:val>
                                            <p:fltVal val="0"/>
                                          </p:val>
                                        </p:tav>
                                        <p:tav tm="100000">
                                          <p:val>
                                            <p:strVal val="#ppt_h"/>
                                          </p:val>
                                        </p:tav>
                                      </p:tavLst>
                                    </p:anim>
                                    <p:animEffect transition="in" filter="fade">
                                      <p:cBhvr>
                                        <p:cTn id="9" dur="3000"/>
                                        <p:tgtEl>
                                          <p:spTgt spid="10"/>
                                        </p:tgtEl>
                                      </p:cBhvr>
                                    </p:animEffect>
                                  </p:childTnLst>
                                </p:cTn>
                              </p:par>
                            </p:childTnLst>
                          </p:cTn>
                        </p:par>
                        <p:par>
                          <p:cTn id="10" fill="hold">
                            <p:stCondLst>
                              <p:cond delay="3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2000" fill="hold"/>
                                        <p:tgtEl>
                                          <p:spTgt spid="5"/>
                                        </p:tgtEl>
                                        <p:attrNameLst>
                                          <p:attrName>ppt_y</p:attrName>
                                        </p:attrNameLst>
                                      </p:cBhvr>
                                      <p:tavLst>
                                        <p:tav tm="0">
                                          <p:val>
                                            <p:strVal val="#ppt_y"/>
                                          </p:val>
                                        </p:tav>
                                        <p:tav tm="100000">
                                          <p:val>
                                            <p:strVal val="#ppt_y"/>
                                          </p:val>
                                        </p:tav>
                                      </p:tavLst>
                                    </p:anim>
                                    <p:anim calcmode="lin" valueType="num">
                                      <p:cBhvr>
                                        <p:cTn id="15" dur="2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2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2000" tmFilter="0,0; .5, 1; 1, 1"/>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1" nodeType="clickEffect">
                                  <p:stCondLst>
                                    <p:cond delay="0"/>
                                  </p:stCondLst>
                                  <p:childTnLst>
                                    <p:anim calcmode="lin" valueType="num">
                                      <p:cBhvr>
                                        <p:cTn id="21" dur="3000"/>
                                        <p:tgtEl>
                                          <p:spTgt spid="10"/>
                                        </p:tgtEl>
                                        <p:attrNameLst>
                                          <p:attrName>ppt_w</p:attrName>
                                        </p:attrNameLst>
                                      </p:cBhvr>
                                      <p:tavLst>
                                        <p:tav tm="0">
                                          <p:val>
                                            <p:strVal val="ppt_w"/>
                                          </p:val>
                                        </p:tav>
                                        <p:tav tm="100000">
                                          <p:val>
                                            <p:fltVal val="0"/>
                                          </p:val>
                                        </p:tav>
                                      </p:tavLst>
                                    </p:anim>
                                    <p:anim calcmode="lin" valueType="num">
                                      <p:cBhvr>
                                        <p:cTn id="22" dur="3000"/>
                                        <p:tgtEl>
                                          <p:spTgt spid="10"/>
                                        </p:tgtEl>
                                        <p:attrNameLst>
                                          <p:attrName>ppt_h</p:attrName>
                                        </p:attrNameLst>
                                      </p:cBhvr>
                                      <p:tavLst>
                                        <p:tav tm="0">
                                          <p:val>
                                            <p:strVal val="ppt_h"/>
                                          </p:val>
                                        </p:tav>
                                        <p:tav tm="100000">
                                          <p:val>
                                            <p:fltVal val="0"/>
                                          </p:val>
                                        </p:tav>
                                      </p:tavLst>
                                    </p:anim>
                                    <p:animEffect transition="out" filter="fade">
                                      <p:cBhvr>
                                        <p:cTn id="23" dur="3000"/>
                                        <p:tgtEl>
                                          <p:spTgt spid="10"/>
                                        </p:tgtEl>
                                      </p:cBhvr>
                                    </p:animEffect>
                                    <p:set>
                                      <p:cBhvr>
                                        <p:cTn id="24" dur="1" fill="hold">
                                          <p:stCondLst>
                                            <p:cond delay="2999"/>
                                          </p:stCondLst>
                                        </p:cTn>
                                        <p:tgtEl>
                                          <p:spTgt spid="10"/>
                                        </p:tgtEl>
                                        <p:attrNameLst>
                                          <p:attrName>style.visibility</p:attrName>
                                        </p:attrNameLst>
                                      </p:cBhvr>
                                      <p:to>
                                        <p:strVal val="hidden"/>
                                      </p:to>
                                    </p:se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3000" fill="hold"/>
                                        <p:tgtEl>
                                          <p:spTgt spid="11"/>
                                        </p:tgtEl>
                                        <p:attrNameLst>
                                          <p:attrName>ppt_w</p:attrName>
                                        </p:attrNameLst>
                                      </p:cBhvr>
                                      <p:tavLst>
                                        <p:tav tm="0">
                                          <p:val>
                                            <p:fltVal val="0"/>
                                          </p:val>
                                        </p:tav>
                                        <p:tav tm="100000">
                                          <p:val>
                                            <p:strVal val="#ppt_w"/>
                                          </p:val>
                                        </p:tav>
                                      </p:tavLst>
                                    </p:anim>
                                    <p:anim calcmode="lin" valueType="num">
                                      <p:cBhvr>
                                        <p:cTn id="28" dur="3000" fill="hold"/>
                                        <p:tgtEl>
                                          <p:spTgt spid="11"/>
                                        </p:tgtEl>
                                        <p:attrNameLst>
                                          <p:attrName>ppt_h</p:attrName>
                                        </p:attrNameLst>
                                      </p:cBhvr>
                                      <p:tavLst>
                                        <p:tav tm="0">
                                          <p:val>
                                            <p:fltVal val="0"/>
                                          </p:val>
                                        </p:tav>
                                        <p:tav tm="100000">
                                          <p:val>
                                            <p:strVal val="#ppt_h"/>
                                          </p:val>
                                        </p:tav>
                                      </p:tavLst>
                                    </p:anim>
                                    <p:animEffect transition="in" filter="fade">
                                      <p:cBhvr>
                                        <p:cTn id="29" dur="3000"/>
                                        <p:tgtEl>
                                          <p:spTgt spid="11"/>
                                        </p:tgtEl>
                                      </p:cBhvr>
                                    </p:animEffect>
                                  </p:childTnLst>
                                </p:cTn>
                              </p:par>
                            </p:childTnLst>
                          </p:cTn>
                        </p:par>
                        <p:par>
                          <p:cTn id="30" fill="hold">
                            <p:stCondLst>
                              <p:cond delay="30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6"/>
                                        </p:tgtEl>
                                        <p:attrNameLst>
                                          <p:attrName>style.visibility</p:attrName>
                                        </p:attrNameLst>
                                      </p:cBhvr>
                                      <p:to>
                                        <p:strVal val="visible"/>
                                      </p:to>
                                    </p:set>
                                    <p:anim calcmode="lin" valueType="num">
                                      <p:cBhvr>
                                        <p:cTn id="33" dur="2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4" dur="2000" fill="hold"/>
                                        <p:tgtEl>
                                          <p:spTgt spid="6"/>
                                        </p:tgtEl>
                                        <p:attrNameLst>
                                          <p:attrName>ppt_y</p:attrName>
                                        </p:attrNameLst>
                                      </p:cBhvr>
                                      <p:tavLst>
                                        <p:tav tm="0">
                                          <p:val>
                                            <p:strVal val="#ppt_y"/>
                                          </p:val>
                                        </p:tav>
                                        <p:tav tm="100000">
                                          <p:val>
                                            <p:strVal val="#ppt_y"/>
                                          </p:val>
                                        </p:tav>
                                      </p:tavLst>
                                    </p:anim>
                                    <p:anim calcmode="lin" valueType="num">
                                      <p:cBhvr>
                                        <p:cTn id="35" dur="2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6" dur="2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7" dur="2000" tmFilter="0,0; .5, 1; 1, 1"/>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1" nodeType="clickEffect">
                                  <p:stCondLst>
                                    <p:cond delay="0"/>
                                  </p:stCondLst>
                                  <p:childTnLst>
                                    <p:anim calcmode="lin" valueType="num">
                                      <p:cBhvr>
                                        <p:cTn id="41" dur="3000"/>
                                        <p:tgtEl>
                                          <p:spTgt spid="11"/>
                                        </p:tgtEl>
                                        <p:attrNameLst>
                                          <p:attrName>ppt_w</p:attrName>
                                        </p:attrNameLst>
                                      </p:cBhvr>
                                      <p:tavLst>
                                        <p:tav tm="0">
                                          <p:val>
                                            <p:strVal val="ppt_w"/>
                                          </p:val>
                                        </p:tav>
                                        <p:tav tm="100000">
                                          <p:val>
                                            <p:fltVal val="0"/>
                                          </p:val>
                                        </p:tav>
                                      </p:tavLst>
                                    </p:anim>
                                    <p:anim calcmode="lin" valueType="num">
                                      <p:cBhvr>
                                        <p:cTn id="42" dur="3000"/>
                                        <p:tgtEl>
                                          <p:spTgt spid="11"/>
                                        </p:tgtEl>
                                        <p:attrNameLst>
                                          <p:attrName>ppt_h</p:attrName>
                                        </p:attrNameLst>
                                      </p:cBhvr>
                                      <p:tavLst>
                                        <p:tav tm="0">
                                          <p:val>
                                            <p:strVal val="ppt_h"/>
                                          </p:val>
                                        </p:tav>
                                        <p:tav tm="100000">
                                          <p:val>
                                            <p:fltVal val="0"/>
                                          </p:val>
                                        </p:tav>
                                      </p:tavLst>
                                    </p:anim>
                                    <p:animEffect transition="out" filter="fade">
                                      <p:cBhvr>
                                        <p:cTn id="43" dur="3000"/>
                                        <p:tgtEl>
                                          <p:spTgt spid="11"/>
                                        </p:tgtEl>
                                      </p:cBhvr>
                                    </p:animEffect>
                                    <p:set>
                                      <p:cBhvr>
                                        <p:cTn id="44" dur="1" fill="hold">
                                          <p:stCondLst>
                                            <p:cond delay="2999"/>
                                          </p:stCondLst>
                                        </p:cTn>
                                        <p:tgtEl>
                                          <p:spTgt spid="11"/>
                                        </p:tgtEl>
                                        <p:attrNameLst>
                                          <p:attrName>style.visibility</p:attrName>
                                        </p:attrNameLst>
                                      </p:cBhvr>
                                      <p:to>
                                        <p:strVal val="hidden"/>
                                      </p:to>
                                    </p:set>
                                  </p:childTnLst>
                                </p:cTn>
                              </p:par>
                              <p:par>
                                <p:cTn id="45" presetID="53" presetClass="entr" presetSubtype="16"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3000" fill="hold"/>
                                        <p:tgtEl>
                                          <p:spTgt spid="13"/>
                                        </p:tgtEl>
                                        <p:attrNameLst>
                                          <p:attrName>ppt_w</p:attrName>
                                        </p:attrNameLst>
                                      </p:cBhvr>
                                      <p:tavLst>
                                        <p:tav tm="0">
                                          <p:val>
                                            <p:fltVal val="0"/>
                                          </p:val>
                                        </p:tav>
                                        <p:tav tm="100000">
                                          <p:val>
                                            <p:strVal val="#ppt_w"/>
                                          </p:val>
                                        </p:tav>
                                      </p:tavLst>
                                    </p:anim>
                                    <p:anim calcmode="lin" valueType="num">
                                      <p:cBhvr>
                                        <p:cTn id="48" dur="3000" fill="hold"/>
                                        <p:tgtEl>
                                          <p:spTgt spid="13"/>
                                        </p:tgtEl>
                                        <p:attrNameLst>
                                          <p:attrName>ppt_h</p:attrName>
                                        </p:attrNameLst>
                                      </p:cBhvr>
                                      <p:tavLst>
                                        <p:tav tm="0">
                                          <p:val>
                                            <p:fltVal val="0"/>
                                          </p:val>
                                        </p:tav>
                                        <p:tav tm="100000">
                                          <p:val>
                                            <p:strVal val="#ppt_h"/>
                                          </p:val>
                                        </p:tav>
                                      </p:tavLst>
                                    </p:anim>
                                    <p:animEffect transition="in" filter="fade">
                                      <p:cBhvr>
                                        <p:cTn id="49" dur="3000"/>
                                        <p:tgtEl>
                                          <p:spTgt spid="13"/>
                                        </p:tgtEl>
                                      </p:cBhvr>
                                    </p:animEffect>
                                  </p:childTnLst>
                                </p:cTn>
                              </p:par>
                            </p:childTnLst>
                          </p:cTn>
                        </p:par>
                        <p:par>
                          <p:cTn id="50" fill="hold">
                            <p:stCondLst>
                              <p:cond delay="300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7"/>
                                        </p:tgtEl>
                                        <p:attrNameLst>
                                          <p:attrName>style.visibility</p:attrName>
                                        </p:attrNameLst>
                                      </p:cBhvr>
                                      <p:to>
                                        <p:strVal val="visible"/>
                                      </p:to>
                                    </p:set>
                                    <p:anim calcmode="lin" valueType="num">
                                      <p:cBhvr>
                                        <p:cTn id="53" dur="2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54" dur="2000" fill="hold"/>
                                        <p:tgtEl>
                                          <p:spTgt spid="7"/>
                                        </p:tgtEl>
                                        <p:attrNameLst>
                                          <p:attrName>ppt_y</p:attrName>
                                        </p:attrNameLst>
                                      </p:cBhvr>
                                      <p:tavLst>
                                        <p:tav tm="0">
                                          <p:val>
                                            <p:strVal val="#ppt_y"/>
                                          </p:val>
                                        </p:tav>
                                        <p:tav tm="100000">
                                          <p:val>
                                            <p:strVal val="#ppt_y"/>
                                          </p:val>
                                        </p:tav>
                                      </p:tavLst>
                                    </p:anim>
                                    <p:anim calcmode="lin" valueType="num">
                                      <p:cBhvr>
                                        <p:cTn id="55" dur="2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56" dur="2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57" dur="2000" tmFilter="0,0; .5, 1; 1, 1"/>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xit" presetSubtype="32" fill="hold" grpId="1" nodeType="clickEffect">
                                  <p:stCondLst>
                                    <p:cond delay="0"/>
                                  </p:stCondLst>
                                  <p:childTnLst>
                                    <p:anim calcmode="lin" valueType="num">
                                      <p:cBhvr>
                                        <p:cTn id="61" dur="3000"/>
                                        <p:tgtEl>
                                          <p:spTgt spid="13"/>
                                        </p:tgtEl>
                                        <p:attrNameLst>
                                          <p:attrName>ppt_w</p:attrName>
                                        </p:attrNameLst>
                                      </p:cBhvr>
                                      <p:tavLst>
                                        <p:tav tm="0">
                                          <p:val>
                                            <p:strVal val="ppt_w"/>
                                          </p:val>
                                        </p:tav>
                                        <p:tav tm="100000">
                                          <p:val>
                                            <p:fltVal val="0"/>
                                          </p:val>
                                        </p:tav>
                                      </p:tavLst>
                                    </p:anim>
                                    <p:anim calcmode="lin" valueType="num">
                                      <p:cBhvr>
                                        <p:cTn id="62" dur="3000"/>
                                        <p:tgtEl>
                                          <p:spTgt spid="13"/>
                                        </p:tgtEl>
                                        <p:attrNameLst>
                                          <p:attrName>ppt_h</p:attrName>
                                        </p:attrNameLst>
                                      </p:cBhvr>
                                      <p:tavLst>
                                        <p:tav tm="0">
                                          <p:val>
                                            <p:strVal val="ppt_h"/>
                                          </p:val>
                                        </p:tav>
                                        <p:tav tm="100000">
                                          <p:val>
                                            <p:fltVal val="0"/>
                                          </p:val>
                                        </p:tav>
                                      </p:tavLst>
                                    </p:anim>
                                    <p:animEffect transition="out" filter="fade">
                                      <p:cBhvr>
                                        <p:cTn id="63" dur="3000"/>
                                        <p:tgtEl>
                                          <p:spTgt spid="13"/>
                                        </p:tgtEl>
                                      </p:cBhvr>
                                    </p:animEffect>
                                    <p:set>
                                      <p:cBhvr>
                                        <p:cTn id="64" dur="1" fill="hold">
                                          <p:stCondLst>
                                            <p:cond delay="2999"/>
                                          </p:stCondLst>
                                        </p:cTn>
                                        <p:tgtEl>
                                          <p:spTgt spid="13"/>
                                        </p:tgtEl>
                                        <p:attrNameLst>
                                          <p:attrName>style.visibility</p:attrName>
                                        </p:attrNameLst>
                                      </p:cBhvr>
                                      <p:to>
                                        <p:strVal val="hidden"/>
                                      </p:to>
                                    </p:set>
                                  </p:childTnLst>
                                </p:cTn>
                              </p:par>
                              <p:par>
                                <p:cTn id="65" presetID="53" presetClass="entr" presetSubtype="16"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3000" fill="hold"/>
                                        <p:tgtEl>
                                          <p:spTgt spid="14"/>
                                        </p:tgtEl>
                                        <p:attrNameLst>
                                          <p:attrName>ppt_w</p:attrName>
                                        </p:attrNameLst>
                                      </p:cBhvr>
                                      <p:tavLst>
                                        <p:tav tm="0">
                                          <p:val>
                                            <p:fltVal val="0"/>
                                          </p:val>
                                        </p:tav>
                                        <p:tav tm="100000">
                                          <p:val>
                                            <p:strVal val="#ppt_w"/>
                                          </p:val>
                                        </p:tav>
                                      </p:tavLst>
                                    </p:anim>
                                    <p:anim calcmode="lin" valueType="num">
                                      <p:cBhvr>
                                        <p:cTn id="68" dur="3000" fill="hold"/>
                                        <p:tgtEl>
                                          <p:spTgt spid="14"/>
                                        </p:tgtEl>
                                        <p:attrNameLst>
                                          <p:attrName>ppt_h</p:attrName>
                                        </p:attrNameLst>
                                      </p:cBhvr>
                                      <p:tavLst>
                                        <p:tav tm="0">
                                          <p:val>
                                            <p:fltVal val="0"/>
                                          </p:val>
                                        </p:tav>
                                        <p:tav tm="100000">
                                          <p:val>
                                            <p:strVal val="#ppt_h"/>
                                          </p:val>
                                        </p:tav>
                                      </p:tavLst>
                                    </p:anim>
                                    <p:animEffect transition="in" filter="fade">
                                      <p:cBhvr>
                                        <p:cTn id="69" dur="3000"/>
                                        <p:tgtEl>
                                          <p:spTgt spid="14"/>
                                        </p:tgtEl>
                                      </p:cBhvr>
                                    </p:animEffect>
                                  </p:childTnLst>
                                </p:cTn>
                              </p:par>
                            </p:childTnLst>
                          </p:cTn>
                        </p:par>
                        <p:par>
                          <p:cTn id="70" fill="hold">
                            <p:stCondLst>
                              <p:cond delay="300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8"/>
                                        </p:tgtEl>
                                        <p:attrNameLst>
                                          <p:attrName>style.visibility</p:attrName>
                                        </p:attrNameLst>
                                      </p:cBhvr>
                                      <p:to>
                                        <p:strVal val="visible"/>
                                      </p:to>
                                    </p:set>
                                    <p:anim calcmode="lin" valueType="num">
                                      <p:cBhvr>
                                        <p:cTn id="73" dur="2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74" dur="2000" fill="hold"/>
                                        <p:tgtEl>
                                          <p:spTgt spid="8"/>
                                        </p:tgtEl>
                                        <p:attrNameLst>
                                          <p:attrName>ppt_y</p:attrName>
                                        </p:attrNameLst>
                                      </p:cBhvr>
                                      <p:tavLst>
                                        <p:tav tm="0">
                                          <p:val>
                                            <p:strVal val="#ppt_y"/>
                                          </p:val>
                                        </p:tav>
                                        <p:tav tm="100000">
                                          <p:val>
                                            <p:strVal val="#ppt_y"/>
                                          </p:val>
                                        </p:tav>
                                      </p:tavLst>
                                    </p:anim>
                                    <p:anim calcmode="lin" valueType="num">
                                      <p:cBhvr>
                                        <p:cTn id="75" dur="2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76" dur="2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77" dur="20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animBg="1"/>
      <p:bldP spid="10" grpId="1" animBg="1"/>
      <p:bldP spid="11" grpId="0" animBg="1"/>
      <p:bldP spid="11" grpId="1" animBg="1"/>
      <p:bldP spid="13" grpId="0" animBg="1"/>
      <p:bldP spid="13" grpId="1"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884</Words>
  <Application>Microsoft Office PowerPoint</Application>
  <PresentationFormat>On-screen Show (4:3)</PresentationFormat>
  <Paragraphs>29</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Monotype Corsiva</vt:lpstr>
      <vt:lpstr>EucrosiaUPC</vt:lpstr>
      <vt:lpstr>Calibri</vt:lpstr>
      <vt:lpstr>Arial Black</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Guest</cp:lastModifiedBy>
  <cp:revision>19</cp:revision>
  <dcterms:created xsi:type="dcterms:W3CDTF">2012-07-10T13:32:46Z</dcterms:created>
  <dcterms:modified xsi:type="dcterms:W3CDTF">2013-05-08T13:08:33Z</dcterms:modified>
</cp:coreProperties>
</file>