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A24FB7-4230-431E-A652-F62019C5C422}" type="datetimeFigureOut">
              <a:rPr lang="en-US" smtClean="0"/>
              <a:t>4/28/2013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776DA2-A7D9-418D-B41C-EA59ECBB62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How To Have A Good Gospel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Acts 10:24-33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9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Cornelius “had called together his relatives and close friends.” </a:t>
            </a:r>
            <a:r>
              <a:rPr lang="en-US" dirty="0" smtClean="0">
                <a:solidFill>
                  <a:schemeClr val="accent1"/>
                </a:solidFill>
              </a:rPr>
              <a:t>Acts 10:24, 27</a:t>
            </a:r>
            <a:endParaRPr lang="en-US" dirty="0"/>
          </a:p>
          <a:p>
            <a:pPr marL="109728" indent="0">
              <a:buNone/>
            </a:pPr>
            <a:endParaRPr lang="en-US" sz="800" dirty="0" smtClean="0"/>
          </a:p>
          <a:p>
            <a:r>
              <a:rPr lang="en-US" dirty="0" smtClean="0"/>
              <a:t>The right kind of person is anyone who will come and listen to the gospel.</a:t>
            </a:r>
          </a:p>
          <a:p>
            <a:pPr marL="109728" indent="0">
              <a:buNone/>
            </a:pPr>
            <a:endParaRPr lang="en-US" sz="800" dirty="0" smtClean="0"/>
          </a:p>
          <a:p>
            <a:r>
              <a:rPr lang="en-US" dirty="0" smtClean="0"/>
              <a:t>Not everyone will respond to our invitation, but we must still invite and compel people to come and listen. </a:t>
            </a:r>
            <a:r>
              <a:rPr lang="en-US" dirty="0" smtClean="0">
                <a:solidFill>
                  <a:schemeClr val="accent1"/>
                </a:solidFill>
              </a:rPr>
              <a:t>Luke 14:16-23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>
                <a:solidFill>
                  <a:schemeClr val="tx1"/>
                </a:solidFill>
              </a:rPr>
              <a:t>The Right Kind of </a:t>
            </a:r>
            <a:r>
              <a:rPr lang="en-US" dirty="0" smtClean="0">
                <a:solidFill>
                  <a:schemeClr val="tx1"/>
                </a:solidFill>
              </a:rPr>
              <a:t>People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8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 was going to tell them words by which they would be saved. </a:t>
            </a:r>
            <a:r>
              <a:rPr lang="en-US" dirty="0" smtClean="0">
                <a:solidFill>
                  <a:schemeClr val="accent1"/>
                </a:solidFill>
              </a:rPr>
              <a:t>Acts 11:14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2. The Right Kind of Preacher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42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everyone is the right kind of preacher.</a:t>
            </a:r>
          </a:p>
          <a:p>
            <a:endParaRPr lang="en-US" sz="800" dirty="0" smtClean="0"/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Some hold false views and will teach error.    	</a:t>
            </a:r>
            <a:r>
              <a:rPr lang="en-US" sz="2700" dirty="0" smtClean="0">
                <a:solidFill>
                  <a:schemeClr val="accent1"/>
                </a:solidFill>
              </a:rPr>
              <a:t>2 John 9-11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Some have sin in their life.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Some will tickle ears. </a:t>
            </a:r>
            <a:r>
              <a:rPr lang="en-US" sz="2700" dirty="0" smtClean="0">
                <a:solidFill>
                  <a:schemeClr val="accent1"/>
                </a:solidFill>
              </a:rPr>
              <a:t>2 Tim. 4:3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Some do not know how to speak the              truth in love. </a:t>
            </a:r>
            <a:r>
              <a:rPr lang="en-US" sz="2700" dirty="0" smtClean="0">
                <a:solidFill>
                  <a:schemeClr val="accent1"/>
                </a:solidFill>
              </a:rPr>
              <a:t>Eph. 4:15; Col. 4:6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2. The Right Kind of Preacher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9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power to save and edify is in the gospel. 	</a:t>
            </a:r>
            <a:r>
              <a:rPr lang="en-US" dirty="0" smtClean="0">
                <a:solidFill>
                  <a:schemeClr val="accent1"/>
                </a:solidFill>
              </a:rPr>
              <a:t>Romans 1:16; Acts 20:32</a:t>
            </a:r>
          </a:p>
          <a:p>
            <a:endParaRPr lang="en-US" sz="800" dirty="0" smtClean="0"/>
          </a:p>
          <a:p>
            <a:r>
              <a:rPr lang="en-US" dirty="0" smtClean="0"/>
              <a:t>It is up to the preacher to communicate the gospel in an effective manner.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2. The Right Kind of Preacher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9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Acts 10:33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“we are all present”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“before God”</a:t>
            </a:r>
          </a:p>
          <a:p>
            <a:pPr lvl="1">
              <a:buFont typeface="Arial" pitchFamily="34" charset="0"/>
              <a:buChar char="•"/>
            </a:pPr>
            <a:r>
              <a:rPr lang="en-US" sz="2700" dirty="0" smtClean="0"/>
              <a:t>“to hear all the things commanded                you by God” </a:t>
            </a:r>
            <a:r>
              <a:rPr lang="en-US" sz="2700" dirty="0" smtClean="0">
                <a:solidFill>
                  <a:schemeClr val="accent1"/>
                </a:solidFill>
              </a:rPr>
              <a:t>Acts 17:11; James 1:22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3. The Right Kind of Attitude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53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624078" indent="-514350">
              <a:buClrTx/>
              <a:buSzPct val="88000"/>
              <a:buFont typeface="+mj-lt"/>
              <a:buAutoNum type="arabicPeriod"/>
            </a:pPr>
            <a:r>
              <a:rPr lang="en-US" sz="3200" b="1" dirty="0" smtClean="0"/>
              <a:t>The Right Kind of People</a:t>
            </a:r>
          </a:p>
          <a:p>
            <a:pPr marL="624078" indent="-514350">
              <a:buClrTx/>
              <a:buSzPct val="88000"/>
              <a:buFont typeface="+mj-lt"/>
              <a:buAutoNum type="arabicPeriod"/>
            </a:pPr>
            <a:r>
              <a:rPr lang="en-US" sz="3200" b="1" dirty="0" smtClean="0"/>
              <a:t>The Right Kind of Preacher</a:t>
            </a:r>
          </a:p>
          <a:p>
            <a:pPr marL="624078" indent="-514350">
              <a:buClrTx/>
              <a:buSzPct val="88000"/>
              <a:buFont typeface="+mj-lt"/>
              <a:buAutoNum type="arabicPeriod"/>
            </a:pPr>
            <a:r>
              <a:rPr lang="en-US" sz="3200" b="1" dirty="0" smtClean="0"/>
              <a:t>The Right Kind of Attitude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91947"/>
            <a:ext cx="8229600" cy="1143000"/>
          </a:xfrm>
        </p:spPr>
        <p:txBody>
          <a:bodyPr>
            <a:noAutofit/>
          </a:bodyPr>
          <a:lstStyle/>
          <a:p>
            <a:r>
              <a:rPr lang="en-US" sz="3400" dirty="0" smtClean="0">
                <a:solidFill>
                  <a:schemeClr val="tx1"/>
                </a:solidFill>
              </a:rPr>
              <a:t>How To Have A Good Gospel Meeting</a:t>
            </a:r>
            <a:endParaRPr lang="en-US" sz="3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359520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193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How To Have A Good Gospel Meeting</vt:lpstr>
      <vt:lpstr>1. The Right Kind of People</vt:lpstr>
      <vt:lpstr>2. The Right Kind of Preacher</vt:lpstr>
      <vt:lpstr>2. The Right Kind of Preacher</vt:lpstr>
      <vt:lpstr>2. The Right Kind of Preacher</vt:lpstr>
      <vt:lpstr>3. The Right Kind of Attitude</vt:lpstr>
      <vt:lpstr>How To Have A Good Gospel Meeting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Have A Good Gospel Meeting</dc:title>
  <dc:creator>Heath</dc:creator>
  <cp:lastModifiedBy>Guest</cp:lastModifiedBy>
  <cp:revision>7</cp:revision>
  <dcterms:created xsi:type="dcterms:W3CDTF">2013-04-26T13:04:28Z</dcterms:created>
  <dcterms:modified xsi:type="dcterms:W3CDTF">2013-04-28T21:34:55Z</dcterms:modified>
</cp:coreProperties>
</file>