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9" r:id="rId5"/>
    <p:sldId id="263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0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4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5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51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8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9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4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6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94251-E4B6-4674-9401-A1CFB5DDF7BF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F662E-8780-4632-B443-A5576435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7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1.bp.blogspot.com/-XbUSjjNV0wM/TqZ5czXHD8I/AAAAAAAAOE0/BzDRT2eh_eg/s1600/Best-top-desktop-sports-wallpapers-hd-sports-wallpaper-picture-image-photo-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99" r="25478"/>
          <a:stretch/>
        </p:blipFill>
        <p:spPr bwMode="auto">
          <a:xfrm>
            <a:off x="-13856" y="6926"/>
            <a:ext cx="9157856" cy="6851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1"/>
            <a:ext cx="4876800" cy="28956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Overcoming Is Necessary</a:t>
            </a:r>
            <a:endParaRPr lang="en-US" sz="60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34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“My little children, these things I write to you, so that you may not sin. And if anyone sins, we have an Advocate with the Father, Jesus Christ the righteous.                                                               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And He Himself is the propitiation for our sins, and not for ours only but also for the whole world.”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John 2:1-2</a:t>
            </a:r>
            <a:endParaRPr lang="en-US" b="1" dirty="0"/>
          </a:p>
        </p:txBody>
      </p:sp>
      <p:pic>
        <p:nvPicPr>
          <p:cNvPr id="102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67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“My little children, these things I write to you, so that you may not sin. And if anyone sins, we have an </a:t>
            </a:r>
            <a:r>
              <a:rPr lang="en-US" b="1" u="sng" dirty="0" smtClean="0">
                <a:solidFill>
                  <a:srgbClr val="FF0000"/>
                </a:solidFill>
              </a:rPr>
              <a:t>Advocate</a:t>
            </a:r>
            <a:r>
              <a:rPr lang="en-US" b="1" dirty="0" smtClean="0"/>
              <a:t> with the Father, Jesus Christ the righteous.                                                               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And He Himself is the </a:t>
            </a:r>
            <a:r>
              <a:rPr lang="en-US" b="1" u="sng" dirty="0" smtClean="0">
                <a:solidFill>
                  <a:srgbClr val="FF0000"/>
                </a:solidFill>
              </a:rPr>
              <a:t>propitiation</a:t>
            </a:r>
            <a:r>
              <a:rPr lang="en-US" b="1" dirty="0" smtClean="0"/>
              <a:t> for our sins, and not for ours only but also for the whole world.”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John 2:1-2</a:t>
            </a:r>
            <a:endParaRPr lang="en-US" b="1" dirty="0"/>
          </a:p>
        </p:txBody>
      </p:sp>
      <p:pic>
        <p:nvPicPr>
          <p:cNvPr id="102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85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cenicreflections.com/files/Gavel_Wallpaper_y5zi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09" b="10909"/>
          <a:stretch/>
        </p:blipFill>
        <p:spPr bwMode="auto">
          <a:xfrm>
            <a:off x="6877" y="0"/>
            <a:ext cx="91371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/>
              <a:t>Advocate</a:t>
            </a:r>
            <a:r>
              <a:rPr lang="en-US" dirty="0" smtClean="0"/>
              <a:t>: a lawyer or attorney, one who pleads the case of another.</a:t>
            </a:r>
          </a:p>
          <a:p>
            <a:r>
              <a:rPr lang="en-US" b="1" dirty="0" smtClean="0"/>
              <a:t>Propitiation</a:t>
            </a:r>
            <a:r>
              <a:rPr lang="en-US" dirty="0" smtClean="0"/>
              <a:t>: that which appeases or satisfies. Jesus’ death satisfies God’s law regarding the consequences of sin.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57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“My little children, these things I write to you, so </a:t>
            </a:r>
            <a:r>
              <a:rPr lang="en-US" b="1" u="sng" dirty="0" smtClean="0">
                <a:solidFill>
                  <a:srgbClr val="FF0000"/>
                </a:solidFill>
              </a:rPr>
              <a:t>that you may not sin</a:t>
            </a:r>
            <a:r>
              <a:rPr lang="en-US" b="1" dirty="0" smtClean="0"/>
              <a:t>. And if anyone sins, we have an Advocate with the Father, Jesus Christ the righteous.                                                               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And He Himself is the propitiation for our sins, and not for ours only but also for the whole world.”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John 2:1-2</a:t>
            </a:r>
            <a:endParaRPr lang="en-US" b="1" dirty="0"/>
          </a:p>
        </p:txBody>
      </p:sp>
      <p:pic>
        <p:nvPicPr>
          <p:cNvPr id="102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98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Strive To Overcome Sin?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God Calls Us To Be Holy 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/>
              <a:t>1 Pet. 1:13-19;         1 Thess. 4:3-7; 2 Cor. 7:1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Christians Are Dead To Sin </a:t>
            </a:r>
            <a:r>
              <a:rPr lang="en-US" dirty="0" smtClean="0"/>
              <a:t>- Rom. 6:1-2, 6, 11-13; Col. 3:3-9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We Are To Put Off the Old Man of Sin </a:t>
            </a:r>
            <a:r>
              <a:rPr lang="en-US" dirty="0" smtClean="0"/>
              <a:t>-       Eph. 4:17-24; 1 Pet. 4:1-3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God’s Grace Teaches Us To Deny Ourselves</a:t>
            </a:r>
            <a:r>
              <a:rPr lang="en-US" dirty="0" smtClean="0"/>
              <a:t> -  Titus 2:11-12; Rom. 6:15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1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Strive To Overcome Sin?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We Are Not To Allow Sin To Control Us </a:t>
            </a:r>
            <a:r>
              <a:rPr lang="en-US" dirty="0" smtClean="0"/>
              <a:t>-</a:t>
            </a:r>
            <a:r>
              <a:rPr lang="en-US" b="1" dirty="0" smtClean="0"/>
              <a:t>           </a:t>
            </a:r>
            <a:r>
              <a:rPr lang="en-US" dirty="0" smtClean="0"/>
              <a:t>1 Cor. 6:12; Gen. 4:7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God Provides A Way of Escape </a:t>
            </a:r>
            <a:r>
              <a:rPr lang="en-US" dirty="0" smtClean="0"/>
              <a:t>- 1 Cor. 10:13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Sin Has Temporal Consequences </a:t>
            </a:r>
            <a:r>
              <a:rPr lang="en-US" dirty="0" smtClean="0"/>
              <a:t>- Gal. 6:7-8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Continued Sin Results In Eternal Punishment</a:t>
            </a:r>
            <a:r>
              <a:rPr lang="en-US" dirty="0" smtClean="0"/>
              <a:t> - Heb. 10:26-31; 1 Cor. 9:25-27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9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362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Overcoming Is Necessary</vt:lpstr>
      <vt:lpstr>PowerPoint Presentation</vt:lpstr>
      <vt:lpstr>PowerPoint Presentation</vt:lpstr>
      <vt:lpstr>PowerPoint Presentation</vt:lpstr>
      <vt:lpstr>PowerPoint Presentation</vt:lpstr>
      <vt:lpstr>Why Strive To Overcome Sin?</vt:lpstr>
      <vt:lpstr>Why Strive To Overcome Sin?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Is Necessary</dc:title>
  <dc:creator>Heath</dc:creator>
  <cp:lastModifiedBy>Guest</cp:lastModifiedBy>
  <cp:revision>11</cp:revision>
  <dcterms:created xsi:type="dcterms:W3CDTF">2013-04-20T18:29:51Z</dcterms:created>
  <dcterms:modified xsi:type="dcterms:W3CDTF">2013-04-24T18:36:24Z</dcterms:modified>
</cp:coreProperties>
</file>