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1" r:id="rId5"/>
    <p:sldId id="278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2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65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15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9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7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2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3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4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5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7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7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4E0370-CE5F-408D-AD26-324E28A538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C40A929-D82A-41BD-A9D8-3102D80D0CC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1"/>
            <a:ext cx="5715000" cy="2057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Overcoming the Sin of </a:t>
            </a:r>
            <a:r>
              <a:rPr lang="en-US" sz="6000" b="1" dirty="0" smtClean="0"/>
              <a:t>Hypocrisy</a:t>
            </a:r>
            <a:endParaRPr lang="en-US" sz="4400" b="1" dirty="0"/>
          </a:p>
        </p:txBody>
      </p:sp>
      <p:pic>
        <p:nvPicPr>
          <p:cNvPr id="1028" name="Picture 4" descr="http://images.sodahead.com/polls/000886735/janus_rund_xlar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207" y="3200400"/>
            <a:ext cx="2851993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51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2. Hypocrisy Taints Love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Hypocritical Love: the Example of Judas</a:t>
            </a:r>
          </a:p>
          <a:p>
            <a:endParaRPr lang="en-US" sz="1000" dirty="0" smtClean="0"/>
          </a:p>
          <a:p>
            <a:r>
              <a:rPr lang="en-US" dirty="0" smtClean="0"/>
              <a:t>Protested the wasting of expensive oil under the guise of helping the poor, but his motives were driven by covetousness - </a:t>
            </a:r>
            <a:r>
              <a:rPr lang="en-US" dirty="0" smtClean="0">
                <a:solidFill>
                  <a:srgbClr val="0070C0"/>
                </a:solidFill>
              </a:rPr>
              <a:t>John 12:3-6</a:t>
            </a:r>
          </a:p>
          <a:p>
            <a:r>
              <a:rPr lang="en-US" dirty="0" smtClean="0"/>
              <a:t>Betrayed Jesus with the gesture of a friend - </a:t>
            </a:r>
            <a:r>
              <a:rPr lang="en-US" dirty="0" smtClean="0">
                <a:solidFill>
                  <a:srgbClr val="0070C0"/>
                </a:solidFill>
              </a:rPr>
              <a:t> Luke 22:47-48</a:t>
            </a:r>
          </a:p>
        </p:txBody>
      </p:sp>
    </p:spTree>
    <p:extLst>
      <p:ext uri="{BB962C8B-B14F-4D97-AF65-F5344CB8AC3E}">
        <p14:creationId xmlns:p14="http://schemas.microsoft.com/office/powerpoint/2010/main" val="358657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i="1" dirty="0" smtClean="0"/>
              <a:t>3. Hypocrisy Harms the Cause of Christ</a:t>
            </a:r>
            <a:endParaRPr lang="en-US" sz="3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“The church is full of hypocrites!”</a:t>
            </a:r>
          </a:p>
          <a:p>
            <a:r>
              <a:rPr lang="en-US" dirty="0" smtClean="0"/>
              <a:t>Failing to “practice what we preach” will cause the name of God to be blasphemed -         </a:t>
            </a:r>
            <a:r>
              <a:rPr lang="en-US" dirty="0" smtClean="0">
                <a:solidFill>
                  <a:srgbClr val="0070C0"/>
                </a:solidFill>
              </a:rPr>
              <a:t>Rom. 2:21-24</a:t>
            </a:r>
          </a:p>
          <a:p>
            <a:r>
              <a:rPr lang="en-US" dirty="0" smtClean="0"/>
              <a:t>A hypocritical Christian is a stumbling block to those who need to see the pure light of the gospel shining in this world of darkness </a:t>
            </a:r>
            <a:r>
              <a:rPr lang="en-US" smtClean="0"/>
              <a:t>-         </a:t>
            </a:r>
            <a:r>
              <a:rPr lang="en-US" smtClean="0">
                <a:solidFill>
                  <a:srgbClr val="0070C0"/>
                </a:solidFill>
              </a:rPr>
              <a:t>Matt</a:t>
            </a:r>
            <a:r>
              <a:rPr lang="en-US" dirty="0" smtClean="0">
                <a:solidFill>
                  <a:srgbClr val="0070C0"/>
                </a:solidFill>
              </a:rPr>
              <a:t>. 18:6-7</a:t>
            </a:r>
          </a:p>
        </p:txBody>
      </p:sp>
    </p:spTree>
    <p:extLst>
      <p:ext uri="{BB962C8B-B14F-4D97-AF65-F5344CB8AC3E}">
        <p14:creationId xmlns:p14="http://schemas.microsoft.com/office/powerpoint/2010/main" val="165217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4. Hypocrisy is Contagious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Peter influenced others to play the hypocrite -  </a:t>
            </a:r>
            <a:r>
              <a:rPr lang="en-US" dirty="0" smtClean="0">
                <a:solidFill>
                  <a:srgbClr val="0070C0"/>
                </a:solidFill>
              </a:rPr>
              <a:t>Gal. 2:11-13</a:t>
            </a:r>
          </a:p>
          <a:p>
            <a:r>
              <a:rPr lang="en-US" dirty="0" smtClean="0"/>
              <a:t>The word “leaven” is used to refer to the spreading influence of sin - </a:t>
            </a:r>
            <a:r>
              <a:rPr lang="en-US" dirty="0" smtClean="0">
                <a:solidFill>
                  <a:srgbClr val="0070C0"/>
                </a:solidFill>
              </a:rPr>
              <a:t>1 Cor. 5:6-7</a:t>
            </a:r>
          </a:p>
          <a:p>
            <a:r>
              <a:rPr lang="en-US" dirty="0" smtClean="0"/>
              <a:t>The “leaven” of the Pharisees was “hypocrisy” - </a:t>
            </a:r>
            <a:r>
              <a:rPr lang="en-US" dirty="0" smtClean="0">
                <a:solidFill>
                  <a:srgbClr val="0070C0"/>
                </a:solidFill>
              </a:rPr>
              <a:t>Luke 12:1</a:t>
            </a:r>
          </a:p>
        </p:txBody>
      </p:sp>
    </p:spTree>
    <p:extLst>
      <p:ext uri="{BB962C8B-B14F-4D97-AF65-F5344CB8AC3E}">
        <p14:creationId xmlns:p14="http://schemas.microsoft.com/office/powerpoint/2010/main" val="120678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5. Hypocrites Will Be Destroyed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Lord saved His strongest condemnation for the hypocritical Pharisees - </a:t>
            </a:r>
            <a:r>
              <a:rPr lang="en-US" dirty="0" smtClean="0">
                <a:solidFill>
                  <a:srgbClr val="0070C0"/>
                </a:solidFill>
              </a:rPr>
              <a:t>Matt. 23</a:t>
            </a:r>
          </a:p>
          <a:p>
            <a:r>
              <a:rPr lang="en-US" dirty="0" smtClean="0"/>
              <a:t>Ananias and </a:t>
            </a:r>
            <a:r>
              <a:rPr lang="en-US" dirty="0" err="1" smtClean="0"/>
              <a:t>Sapphira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70C0"/>
                </a:solidFill>
              </a:rPr>
              <a:t>Acts 5:1-11</a:t>
            </a:r>
          </a:p>
          <a:p>
            <a:r>
              <a:rPr lang="en-US" dirty="0" smtClean="0"/>
              <a:t>Hypocrites have their place in Hell -                </a:t>
            </a:r>
            <a:r>
              <a:rPr lang="en-US" dirty="0" smtClean="0">
                <a:solidFill>
                  <a:srgbClr val="0070C0"/>
                </a:solidFill>
              </a:rPr>
              <a:t>Matt. 24:51</a:t>
            </a:r>
          </a:p>
          <a:p>
            <a:r>
              <a:rPr lang="en-US" dirty="0" smtClean="0"/>
              <a:t>All liars shall have their part in the lake of fire and brimstone - </a:t>
            </a:r>
            <a:r>
              <a:rPr lang="en-US" dirty="0" smtClean="0">
                <a:solidFill>
                  <a:srgbClr val="0070C0"/>
                </a:solidFill>
              </a:rPr>
              <a:t>Rev. 21:8</a:t>
            </a:r>
          </a:p>
        </p:txBody>
      </p:sp>
    </p:spTree>
    <p:extLst>
      <p:ext uri="{BB962C8B-B14F-4D97-AF65-F5344CB8AC3E}">
        <p14:creationId xmlns:p14="http://schemas.microsoft.com/office/powerpoint/2010/main" val="120678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What is Wrong With Hypocrisy?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Hypocrisy is a Form of Lying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Hypocrisy Taints True Love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Hypocrisy Harms the Cause of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Hypocrisy is Contagious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Hypocrites Will Be Destroyed</a:t>
            </a:r>
          </a:p>
        </p:txBody>
      </p:sp>
    </p:spTree>
    <p:extLst>
      <p:ext uri="{BB962C8B-B14F-4D97-AF65-F5344CB8AC3E}">
        <p14:creationId xmlns:p14="http://schemas.microsoft.com/office/powerpoint/2010/main" val="120678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 smtClean="0">
                <a:solidFill>
                  <a:schemeClr val="bg1"/>
                </a:solidFill>
              </a:rPr>
              <a:t>How Can We Overcome                      the Sin of Hypocrisy?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72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1. Repent of Our Sin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Judas acted pious in an attempt to cover up the fact that he was covetous and a thief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John 12:4-6</a:t>
            </a:r>
          </a:p>
          <a:p>
            <a:r>
              <a:rPr lang="en-US" dirty="0" smtClean="0"/>
              <a:t>The Pharisees were full of sin. Cleansing the heart would naturally cleanse the outward life - </a:t>
            </a:r>
            <a:r>
              <a:rPr lang="en-US" dirty="0" smtClean="0">
                <a:solidFill>
                  <a:srgbClr val="0070C0"/>
                </a:solidFill>
              </a:rPr>
              <a:t>Matt. 23:25-26</a:t>
            </a:r>
          </a:p>
          <a:p>
            <a:r>
              <a:rPr lang="en-US" dirty="0" smtClean="0"/>
              <a:t>We are to repent of our sins, not try to hide them behind false righteousness - </a:t>
            </a:r>
            <a:r>
              <a:rPr lang="en-US" dirty="0" smtClean="0">
                <a:solidFill>
                  <a:srgbClr val="0070C0"/>
                </a:solidFill>
              </a:rPr>
              <a:t>Acts 8:22</a:t>
            </a:r>
          </a:p>
        </p:txBody>
      </p:sp>
    </p:spTree>
    <p:extLst>
      <p:ext uri="{BB962C8B-B14F-4D97-AF65-F5344CB8AC3E}">
        <p14:creationId xmlns:p14="http://schemas.microsoft.com/office/powerpoint/2010/main" val="22250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2. Stop Seeking Praise of Men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Cannot divide loyalty between two masters - </a:t>
            </a:r>
            <a:r>
              <a:rPr lang="en-US" dirty="0" smtClean="0">
                <a:solidFill>
                  <a:srgbClr val="0070C0"/>
                </a:solidFill>
              </a:rPr>
              <a:t>Matt. 6:24, James 4:4</a:t>
            </a:r>
          </a:p>
          <a:p>
            <a:r>
              <a:rPr lang="en-US" dirty="0" smtClean="0"/>
              <a:t>We are to seek the Lord with our whole heart - </a:t>
            </a:r>
            <a:r>
              <a:rPr lang="en-US" dirty="0" smtClean="0">
                <a:solidFill>
                  <a:srgbClr val="0070C0"/>
                </a:solidFill>
              </a:rPr>
              <a:t>Psalm 119:10</a:t>
            </a:r>
          </a:p>
          <a:p>
            <a:r>
              <a:rPr lang="en-US" dirty="0" smtClean="0"/>
              <a:t>We are to please God, not men - </a:t>
            </a:r>
            <a:r>
              <a:rPr lang="en-US" dirty="0" smtClean="0">
                <a:solidFill>
                  <a:srgbClr val="0070C0"/>
                </a:solidFill>
              </a:rPr>
              <a:t>Gal. 1:10</a:t>
            </a:r>
          </a:p>
          <a:p>
            <a:r>
              <a:rPr lang="en-US" dirty="0" smtClean="0"/>
              <a:t>The Pharisees sought the praise of men with their righteous acts - </a:t>
            </a:r>
            <a:r>
              <a:rPr lang="en-US" dirty="0" smtClean="0">
                <a:solidFill>
                  <a:srgbClr val="0070C0"/>
                </a:solidFill>
              </a:rPr>
              <a:t>Matt. 6:1-6, 16-18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94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3. Practice What We Preach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“for they say, and do not do” - </a:t>
            </a:r>
            <a:r>
              <a:rPr lang="en-US" dirty="0" smtClean="0">
                <a:solidFill>
                  <a:srgbClr val="0070C0"/>
                </a:solidFill>
              </a:rPr>
              <a:t>Matt. 23:3</a:t>
            </a:r>
          </a:p>
          <a:p>
            <a:r>
              <a:rPr lang="en-US" dirty="0" smtClean="0"/>
              <a:t>The Jews had the law, and taught the law, but did not keep it - </a:t>
            </a:r>
            <a:r>
              <a:rPr lang="en-US" dirty="0" smtClean="0">
                <a:solidFill>
                  <a:srgbClr val="0070C0"/>
                </a:solidFill>
              </a:rPr>
              <a:t>Rom. 2:21-24</a:t>
            </a:r>
          </a:p>
          <a:p>
            <a:r>
              <a:rPr lang="en-US" dirty="0" smtClean="0"/>
              <a:t>Peter played the hypocrite when his behavior was contrary to his understanding and preaching regarding the Gentiles - </a:t>
            </a:r>
            <a:r>
              <a:rPr lang="en-US" dirty="0" smtClean="0">
                <a:solidFill>
                  <a:srgbClr val="0070C0"/>
                </a:solidFill>
              </a:rPr>
              <a:t>Gal. 2:11-13</a:t>
            </a:r>
          </a:p>
          <a:p>
            <a:r>
              <a:rPr lang="en-US" dirty="0" smtClean="0"/>
              <a:t>We must make sure our words and actions are always in harmony with God’s word.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07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4. Judge With Righteous Judgment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“Hypocrite! First remove the plank from your own eye…” - </a:t>
            </a:r>
            <a:r>
              <a:rPr lang="en-US" dirty="0" smtClean="0">
                <a:solidFill>
                  <a:srgbClr val="0070C0"/>
                </a:solidFill>
              </a:rPr>
              <a:t>Matt. 7:1-5</a:t>
            </a:r>
          </a:p>
          <a:p>
            <a:r>
              <a:rPr lang="en-US" dirty="0" smtClean="0"/>
              <a:t>Straining out a gnat and swallowing a camel - </a:t>
            </a:r>
            <a:r>
              <a:rPr lang="en-US" dirty="0" smtClean="0">
                <a:solidFill>
                  <a:srgbClr val="0070C0"/>
                </a:solidFill>
              </a:rPr>
              <a:t>Matt. 23:24</a:t>
            </a:r>
          </a:p>
          <a:p>
            <a:r>
              <a:rPr lang="en-US" dirty="0" smtClean="0"/>
              <a:t>We must judge with righteous judgment - </a:t>
            </a:r>
            <a:r>
              <a:rPr lang="en-US" dirty="0" smtClean="0">
                <a:solidFill>
                  <a:srgbClr val="0070C0"/>
                </a:solidFill>
              </a:rPr>
              <a:t>John 7:24</a:t>
            </a:r>
          </a:p>
          <a:p>
            <a:r>
              <a:rPr lang="en-US" dirty="0" smtClean="0"/>
              <a:t>Consistently, without prejudice or partiality -  </a:t>
            </a:r>
            <a:r>
              <a:rPr lang="en-US" dirty="0" smtClean="0">
                <a:solidFill>
                  <a:srgbClr val="0070C0"/>
                </a:solidFill>
              </a:rPr>
              <a:t>1 Tim. 5:21</a:t>
            </a:r>
          </a:p>
        </p:txBody>
      </p:sp>
    </p:spTree>
    <p:extLst>
      <p:ext uri="{BB962C8B-B14F-4D97-AF65-F5344CB8AC3E}">
        <p14:creationId xmlns:p14="http://schemas.microsoft.com/office/powerpoint/2010/main" val="17831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“In the New Testament there is no sin more strongly condemned than hypocrisy, and in popular opinion there is no sin more universally </a:t>
            </a:r>
            <a:r>
              <a:rPr lang="en-US" sz="3600" dirty="0" smtClean="0"/>
              <a:t>detested.” </a:t>
            </a:r>
          </a:p>
          <a:p>
            <a:pPr marL="0" indent="0" algn="r">
              <a:buNone/>
            </a:pPr>
            <a:endParaRPr lang="en-US" sz="800" dirty="0" smtClean="0"/>
          </a:p>
          <a:p>
            <a:pPr marL="0" indent="0" algn="r">
              <a:buNone/>
            </a:pPr>
            <a:r>
              <a:rPr lang="en-US" dirty="0" smtClean="0"/>
              <a:t>William </a:t>
            </a:r>
            <a:r>
              <a:rPr lang="en-US" dirty="0"/>
              <a:t>Barclay, </a:t>
            </a:r>
            <a:endParaRPr lang="en-US" dirty="0" smtClean="0"/>
          </a:p>
          <a:p>
            <a:pPr marL="0" indent="0" algn="r">
              <a:buNone/>
            </a:pPr>
            <a:r>
              <a:rPr lang="en-US" i="1" dirty="0" smtClean="0"/>
              <a:t>New </a:t>
            </a:r>
            <a:r>
              <a:rPr lang="en-US" i="1" dirty="0"/>
              <a:t>Testament Words</a:t>
            </a:r>
            <a:r>
              <a:rPr lang="en-US" dirty="0"/>
              <a:t>, p. </a:t>
            </a:r>
            <a:r>
              <a:rPr lang="en-US" dirty="0" smtClean="0"/>
              <a:t>140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9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5. Get in the Habit of Telling                    and Living the Truth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Hypocrisy is a form of lying. We need to stop lying in words and actions.</a:t>
            </a:r>
          </a:p>
          <a:p>
            <a:r>
              <a:rPr lang="en-US" dirty="0" smtClean="0"/>
              <a:t>We are to live openly and honestly with all men - </a:t>
            </a:r>
            <a:r>
              <a:rPr lang="en-US" dirty="0" smtClean="0">
                <a:solidFill>
                  <a:srgbClr val="0070C0"/>
                </a:solidFill>
              </a:rPr>
              <a:t>2 Cor. 8:21</a:t>
            </a:r>
          </a:p>
          <a:p>
            <a:r>
              <a:rPr lang="en-US" dirty="0" smtClean="0"/>
              <a:t>We must be honest with ourselves and learn to be content, instead of trying to impress people - </a:t>
            </a:r>
            <a:r>
              <a:rPr lang="en-US" dirty="0" smtClean="0">
                <a:solidFill>
                  <a:srgbClr val="0070C0"/>
                </a:solidFill>
              </a:rPr>
              <a:t>Phil. 4:11</a:t>
            </a:r>
          </a:p>
        </p:txBody>
      </p:sp>
    </p:spTree>
    <p:extLst>
      <p:ext uri="{BB962C8B-B14F-4D97-AF65-F5344CB8AC3E}">
        <p14:creationId xmlns:p14="http://schemas.microsoft.com/office/powerpoint/2010/main" val="92068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How To Overcome the Sin of Hypocrisy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Repent of Sin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Stop Seeking the Praise of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Practice What We Preach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Judge With Righteous Judgment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Tell (and Live) the Truth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5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a Hypocrite?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61610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a Hypocrite?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“The word </a:t>
            </a:r>
            <a:r>
              <a:rPr lang="en-US" i="1" dirty="0"/>
              <a:t>hypocrite</a:t>
            </a:r>
            <a:r>
              <a:rPr lang="en-US" dirty="0"/>
              <a:t> is based on the Greek theatrical words that mean ‘actor’ or ‘to play a part.’ The essential identity of hypocrites, therefore, is that they pretend to be something they are </a:t>
            </a:r>
            <a:r>
              <a:rPr lang="en-US" dirty="0" smtClean="0"/>
              <a:t>not.” </a:t>
            </a:r>
          </a:p>
          <a:p>
            <a:pPr marL="0" indent="0" algn="r">
              <a:buNone/>
            </a:pPr>
            <a:r>
              <a:rPr lang="en-US" dirty="0" smtClean="0"/>
              <a:t>Dictionary </a:t>
            </a:r>
            <a:r>
              <a:rPr lang="en-US" dirty="0"/>
              <a:t>of Biblical </a:t>
            </a:r>
            <a:r>
              <a:rPr lang="en-US" dirty="0" smtClean="0"/>
              <a:t>Imagery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5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What is a Hypocrite?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“So </a:t>
            </a:r>
            <a:r>
              <a:rPr lang="en-US" dirty="0"/>
              <a:t>they watched Him, and sent spies who </a:t>
            </a:r>
            <a:r>
              <a:rPr lang="en-US" u="sng" dirty="0"/>
              <a:t>pretended to be righteous</a:t>
            </a:r>
            <a:r>
              <a:rPr lang="en-US" dirty="0"/>
              <a:t>, that they might seize on His words, in order to deliver Him to the power and the authority of the </a:t>
            </a:r>
            <a:r>
              <a:rPr lang="en-US" dirty="0" smtClean="0"/>
              <a:t>governor” (Luke 20:20).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 smtClean="0"/>
              <a:t>“But </a:t>
            </a:r>
            <a:r>
              <a:rPr lang="en-US" dirty="0"/>
              <a:t>Jesus perceived their wickedness, and said, </a:t>
            </a:r>
            <a:r>
              <a:rPr lang="en-US" dirty="0" smtClean="0"/>
              <a:t>‘Why </a:t>
            </a:r>
            <a:r>
              <a:rPr lang="en-US" dirty="0"/>
              <a:t>do you test Me, you </a:t>
            </a:r>
            <a:r>
              <a:rPr lang="en-US" u="sng" dirty="0"/>
              <a:t>hypocrites</a:t>
            </a:r>
            <a:r>
              <a:rPr lang="en-US" dirty="0" smtClean="0"/>
              <a:t>?’” (Matt. 22:18).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1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Characteristics of a Hypocrite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Wants praise from men, not from God -      </a:t>
            </a:r>
            <a:r>
              <a:rPr lang="en-US" dirty="0" smtClean="0">
                <a:solidFill>
                  <a:srgbClr val="0070C0"/>
                </a:solidFill>
              </a:rPr>
              <a:t>Matt. 6:1-6, 16-18; 23:5-7</a:t>
            </a:r>
            <a:endParaRPr lang="en-US" dirty="0" smtClean="0"/>
          </a:p>
          <a:p>
            <a:r>
              <a:rPr lang="en-US" dirty="0" smtClean="0"/>
              <a:t>Thinks nothing of breaking God’s law in order to exercise his “traditions” - </a:t>
            </a:r>
            <a:r>
              <a:rPr lang="en-US" dirty="0" smtClean="0">
                <a:solidFill>
                  <a:srgbClr val="0070C0"/>
                </a:solidFill>
              </a:rPr>
              <a:t>Mark 7:6-13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Conceals his </a:t>
            </a:r>
            <a:r>
              <a:rPr lang="en-US" dirty="0"/>
              <a:t>true motives under a cloak of flattery and </a:t>
            </a:r>
            <a:r>
              <a:rPr lang="en-US" dirty="0" smtClean="0"/>
              <a:t>pretense - </a:t>
            </a:r>
            <a:r>
              <a:rPr lang="en-US" dirty="0" smtClean="0">
                <a:solidFill>
                  <a:srgbClr val="0070C0"/>
                </a:solidFill>
              </a:rPr>
              <a:t>Matt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smtClean="0">
                <a:solidFill>
                  <a:srgbClr val="0070C0"/>
                </a:solidFill>
              </a:rPr>
              <a:t>22:15-18</a:t>
            </a:r>
            <a:endParaRPr lang="en-US" dirty="0" smtClean="0"/>
          </a:p>
          <a:p>
            <a:r>
              <a:rPr lang="en-US" dirty="0" smtClean="0"/>
              <a:t>Does not practice what he preaches -               </a:t>
            </a:r>
            <a:r>
              <a:rPr lang="en-US" dirty="0" smtClean="0">
                <a:solidFill>
                  <a:srgbClr val="0070C0"/>
                </a:solidFill>
              </a:rPr>
              <a:t>Matt. 23:3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0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Characteristics of a Hypocrite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Majors in minors - </a:t>
            </a:r>
            <a:r>
              <a:rPr lang="en-US" dirty="0" smtClean="0">
                <a:solidFill>
                  <a:srgbClr val="0070C0"/>
                </a:solidFill>
              </a:rPr>
              <a:t>Matt. 23:23</a:t>
            </a:r>
            <a:endParaRPr lang="en-US" dirty="0" smtClean="0"/>
          </a:p>
          <a:p>
            <a:r>
              <a:rPr lang="en-US" dirty="0" smtClean="0"/>
              <a:t>Hides an evil heart behind a veil of righteousness - </a:t>
            </a:r>
            <a:r>
              <a:rPr lang="en-US" dirty="0" smtClean="0">
                <a:solidFill>
                  <a:srgbClr val="0070C0"/>
                </a:solidFill>
              </a:rPr>
              <a:t>Matt. 23:28</a:t>
            </a:r>
            <a:r>
              <a:rPr lang="en-US" dirty="0" smtClean="0"/>
              <a:t> </a:t>
            </a:r>
          </a:p>
          <a:p>
            <a:r>
              <a:rPr lang="en-US" dirty="0" smtClean="0"/>
              <a:t>Persuades others to listen to him rather than God - </a:t>
            </a:r>
            <a:r>
              <a:rPr lang="en-US" dirty="0" smtClean="0">
                <a:solidFill>
                  <a:srgbClr val="0070C0"/>
                </a:solidFill>
              </a:rPr>
              <a:t>Matt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smtClean="0">
                <a:solidFill>
                  <a:srgbClr val="0070C0"/>
                </a:solidFill>
              </a:rPr>
              <a:t>23:15</a:t>
            </a:r>
            <a:endParaRPr lang="en-US" dirty="0" smtClean="0"/>
          </a:p>
          <a:p>
            <a:r>
              <a:rPr lang="en-US" dirty="0" smtClean="0"/>
              <a:t>Is blinded to the truth - </a:t>
            </a:r>
            <a:r>
              <a:rPr lang="en-US" dirty="0" smtClean="0">
                <a:solidFill>
                  <a:srgbClr val="0070C0"/>
                </a:solidFill>
              </a:rPr>
              <a:t>Luke 12:54-56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1. Hypocrisy is a Form of Lying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“Speaking lies in hypocrisy” - </a:t>
            </a:r>
            <a:r>
              <a:rPr lang="en-US" dirty="0" smtClean="0">
                <a:solidFill>
                  <a:srgbClr val="0070C0"/>
                </a:solidFill>
              </a:rPr>
              <a:t>1 Tim. 4:2</a:t>
            </a:r>
          </a:p>
          <a:p>
            <a:r>
              <a:rPr lang="en-US" dirty="0" smtClean="0"/>
              <a:t>Hypocrites destroy others with their mouths - </a:t>
            </a:r>
            <a:r>
              <a:rPr lang="en-US" dirty="0" smtClean="0">
                <a:solidFill>
                  <a:srgbClr val="0070C0"/>
                </a:solidFill>
              </a:rPr>
              <a:t>Prov. 11:9</a:t>
            </a:r>
          </a:p>
          <a:p>
            <a:r>
              <a:rPr lang="en-US" dirty="0" smtClean="0"/>
              <a:t>Satan pretended to care about Eve, and lied to her to destroy her - </a:t>
            </a:r>
            <a:r>
              <a:rPr lang="en-US" dirty="0" smtClean="0">
                <a:solidFill>
                  <a:srgbClr val="0070C0"/>
                </a:solidFill>
              </a:rPr>
              <a:t>Gen. 3:1-5</a:t>
            </a:r>
          </a:p>
          <a:p>
            <a:r>
              <a:rPr lang="en-US" dirty="0" smtClean="0"/>
              <a:t>God hates lying - </a:t>
            </a:r>
            <a:r>
              <a:rPr lang="en-US" dirty="0" smtClean="0">
                <a:solidFill>
                  <a:srgbClr val="0070C0"/>
                </a:solidFill>
              </a:rPr>
              <a:t>Prov. 6:16-19</a:t>
            </a:r>
          </a:p>
          <a:p>
            <a:r>
              <a:rPr lang="en-US" dirty="0" smtClean="0"/>
              <a:t>Liars will be punished - </a:t>
            </a:r>
            <a:r>
              <a:rPr lang="en-US" dirty="0" smtClean="0">
                <a:solidFill>
                  <a:srgbClr val="0070C0"/>
                </a:solidFill>
              </a:rPr>
              <a:t>Prov. 19:5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2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2. Hypocrisy Taints Love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“Let love be without hypocrisy” - </a:t>
            </a:r>
            <a:r>
              <a:rPr lang="en-US" dirty="0" smtClean="0">
                <a:solidFill>
                  <a:srgbClr val="0070C0"/>
                </a:solidFill>
              </a:rPr>
              <a:t>Rom. 12:9</a:t>
            </a:r>
          </a:p>
          <a:p>
            <a:r>
              <a:rPr lang="en-US" dirty="0" smtClean="0"/>
              <a:t>Love must come from a pure heart - </a:t>
            </a:r>
            <a:r>
              <a:rPr lang="en-US" dirty="0" smtClean="0">
                <a:solidFill>
                  <a:srgbClr val="0070C0"/>
                </a:solidFill>
              </a:rPr>
              <a:t>1 Tim. 1:5</a:t>
            </a:r>
          </a:p>
          <a:p>
            <a:r>
              <a:rPr lang="en-US" dirty="0" smtClean="0"/>
              <a:t>Love must be sincere and fervent, not faked - </a:t>
            </a:r>
            <a:r>
              <a:rPr lang="en-US" dirty="0" smtClean="0">
                <a:solidFill>
                  <a:srgbClr val="0070C0"/>
                </a:solidFill>
              </a:rPr>
              <a:t>1 Peter 1:22, 4:8</a:t>
            </a:r>
          </a:p>
          <a:p>
            <a:r>
              <a:rPr lang="en-US" dirty="0" smtClean="0"/>
              <a:t>Love is more than sentiment. We must show our love in good deeds - </a:t>
            </a:r>
            <a:r>
              <a:rPr lang="en-US" dirty="0" smtClean="0">
                <a:solidFill>
                  <a:srgbClr val="0070C0"/>
                </a:solidFill>
              </a:rPr>
              <a:t>1 John 3:18</a:t>
            </a:r>
          </a:p>
        </p:txBody>
      </p:sp>
    </p:spTree>
    <p:extLst>
      <p:ext uri="{BB962C8B-B14F-4D97-AF65-F5344CB8AC3E}">
        <p14:creationId xmlns:p14="http://schemas.microsoft.com/office/powerpoint/2010/main" val="394137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1009</Words>
  <Application>Microsoft Office PowerPoint</Application>
  <PresentationFormat>On-screen Show (4:3)</PresentationFormat>
  <Paragraphs>88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Composite</vt:lpstr>
      <vt:lpstr>Overcoming the Sin of Hypocrisy</vt:lpstr>
      <vt:lpstr>PowerPoint Presentation</vt:lpstr>
      <vt:lpstr>What is a Hypocrite?</vt:lpstr>
      <vt:lpstr>What is a Hypocrite?</vt:lpstr>
      <vt:lpstr>What is a Hypocrite?</vt:lpstr>
      <vt:lpstr>Characteristics of a Hypocrite</vt:lpstr>
      <vt:lpstr>Characteristics of a Hypocrite</vt:lpstr>
      <vt:lpstr>1. Hypocrisy is a Form of Lying</vt:lpstr>
      <vt:lpstr>2. Hypocrisy Taints Love</vt:lpstr>
      <vt:lpstr>2. Hypocrisy Taints Love</vt:lpstr>
      <vt:lpstr>3. Hypocrisy Harms the Cause of Christ</vt:lpstr>
      <vt:lpstr>4. Hypocrisy is Contagious</vt:lpstr>
      <vt:lpstr>5. Hypocrites Will Be Destroyed</vt:lpstr>
      <vt:lpstr>What is Wrong With Hypocrisy?</vt:lpstr>
      <vt:lpstr>PowerPoint Presentation</vt:lpstr>
      <vt:lpstr>1. Repent of Our Sin</vt:lpstr>
      <vt:lpstr>2. Stop Seeking Praise of Men</vt:lpstr>
      <vt:lpstr>3. Practice What We Preach</vt:lpstr>
      <vt:lpstr>4. Judge With Righteous Judgment</vt:lpstr>
      <vt:lpstr>5. Get in the Habit of Telling                    and Living the Truth</vt:lpstr>
      <vt:lpstr>How To Overcome the Sin of Hypocrisy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the Sin of Hypocrisy</dc:title>
  <dc:creator>Heath</dc:creator>
  <cp:lastModifiedBy>Guest</cp:lastModifiedBy>
  <cp:revision>21</cp:revision>
  <dcterms:created xsi:type="dcterms:W3CDTF">2013-02-08T14:14:13Z</dcterms:created>
  <dcterms:modified xsi:type="dcterms:W3CDTF">2013-02-11T01:50:14Z</dcterms:modified>
</cp:coreProperties>
</file>