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8850-720B-4AEC-AE19-9198FC3FD05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C5F0-96D6-4E00-B266-429A63A47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3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8850-720B-4AEC-AE19-9198FC3FD05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C5F0-96D6-4E00-B266-429A63A47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462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8850-720B-4AEC-AE19-9198FC3FD05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C5F0-96D6-4E00-B266-429A63A47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8850-720B-4AEC-AE19-9198FC3FD05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C5F0-96D6-4E00-B266-429A63A47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0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8850-720B-4AEC-AE19-9198FC3FD05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C5F0-96D6-4E00-B266-429A63A47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662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8850-720B-4AEC-AE19-9198FC3FD05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C5F0-96D6-4E00-B266-429A63A47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114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8850-720B-4AEC-AE19-9198FC3FD05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C5F0-96D6-4E00-B266-429A63A47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51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8850-720B-4AEC-AE19-9198FC3FD05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C5F0-96D6-4E00-B266-429A63A47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93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8850-720B-4AEC-AE19-9198FC3FD05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C5F0-96D6-4E00-B266-429A63A47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053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8850-720B-4AEC-AE19-9198FC3FD05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C5F0-96D6-4E00-B266-429A63A47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82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38850-720B-4AEC-AE19-9198FC3FD05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4C5F0-96D6-4E00-B266-429A63A47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64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38850-720B-4AEC-AE19-9198FC3FD05D}" type="datetimeFigureOut">
              <a:rPr lang="en-US" smtClean="0"/>
              <a:t>2/1/2013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4C5F0-96D6-4E00-B266-429A63A47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41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736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5400" b="1" i="1" cap="all" dirty="0" smtClean="0">
                <a:ln w="0">
                  <a:solidFill>
                    <a:schemeClr val="tx1"/>
                  </a:solidFill>
                </a:ln>
                <a:solidFill>
                  <a:srgbClr val="00B0F0"/>
                </a:solidFill>
                <a:effectLst>
                  <a:reflection blurRad="12700" stA="50000" endPos="50000" dist="5000" dir="5400000" sy="-100000" rotWithShape="0"/>
                </a:effectLst>
              </a:rPr>
              <a:t>Running Ahead of God</a:t>
            </a:r>
            <a:endParaRPr lang="en-US" sz="5400" b="1" i="1" cap="all" dirty="0">
              <a:ln w="0">
                <a:solidFill>
                  <a:schemeClr val="tx1"/>
                </a:solidFill>
              </a:ln>
              <a:solidFill>
                <a:srgbClr val="00B0F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2054" name="Picture 6" descr="http://www.studentsrunphilly.org/future/images/pics/runners_silhouet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876550"/>
            <a:ext cx="6543675" cy="283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863466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“Wait on the Lord; be of good courage, and He shall strengthen your heart; wait, I say, on the Lord!”</a:t>
            </a:r>
          </a:p>
          <a:p>
            <a:pPr marL="0" indent="0" algn="r">
              <a:buNone/>
            </a:pPr>
            <a:r>
              <a:rPr lang="en-US" b="1" dirty="0" smtClean="0"/>
              <a:t>Psalm 27:14</a:t>
            </a:r>
          </a:p>
        </p:txBody>
      </p:sp>
    </p:spTree>
    <p:extLst>
      <p:ext uri="{BB962C8B-B14F-4D97-AF65-F5344CB8AC3E}">
        <p14:creationId xmlns:p14="http://schemas.microsoft.com/office/powerpoint/2010/main" val="2027312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Those Who Ran Ahead of God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Sarah</a:t>
            </a:r>
            <a:r>
              <a:rPr lang="en-US" dirty="0" smtClean="0"/>
              <a:t> - </a:t>
            </a:r>
            <a:r>
              <a:rPr lang="en-US" dirty="0" smtClean="0">
                <a:solidFill>
                  <a:srgbClr val="0070C0"/>
                </a:solidFill>
              </a:rPr>
              <a:t>Genesis 16:1-12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King Saul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1 Samuel 13:5-15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King David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70C0"/>
                </a:solidFill>
              </a:rPr>
              <a:t>1 Chronicles 13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Peter</a:t>
            </a:r>
            <a:r>
              <a:rPr lang="en-US" dirty="0" smtClean="0"/>
              <a:t> - </a:t>
            </a:r>
            <a:r>
              <a:rPr lang="en-US" dirty="0" smtClean="0">
                <a:solidFill>
                  <a:srgbClr val="0070C0"/>
                </a:solidFill>
              </a:rPr>
              <a:t>Matthew 16:21-23,                                         26:31-35, 26:50-54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5" name="Picture 6" descr="http://www.studentsrunphilly.org/future/images/pics/runners_silhouet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25" y="4439149"/>
            <a:ext cx="5400675" cy="2342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5878002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Consequences of Running Ahead of God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b="1" i="1" dirty="0" smtClean="0"/>
              <a:t>Destroy our family life.</a:t>
            </a:r>
          </a:p>
          <a:p>
            <a:r>
              <a:rPr lang="en-US" b="1" i="1" dirty="0" smtClean="0"/>
              <a:t>Disobey commandments of God.</a:t>
            </a:r>
          </a:p>
          <a:p>
            <a:r>
              <a:rPr lang="en-US" b="1" i="1" dirty="0" smtClean="0"/>
              <a:t>Presume to improve upon God’s                     pattern and will for the church. </a:t>
            </a:r>
          </a:p>
          <a:p>
            <a:r>
              <a:rPr lang="en-US" b="1" i="1" dirty="0" smtClean="0"/>
              <a:t>Find ourselves actually opposing                          the will of God. </a:t>
            </a:r>
            <a:endParaRPr lang="en-US" b="1" i="1" dirty="0"/>
          </a:p>
        </p:txBody>
      </p:sp>
      <p:pic>
        <p:nvPicPr>
          <p:cNvPr id="5" name="Picture 6" descr="http://www.studentsrunphilly.org/future/images/pics/runners_silhouet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25" y="4439149"/>
            <a:ext cx="5400675" cy="2342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8080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hdwallpapers.in/walls/flight_of_freedom_bald_eagle-norma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67" b="21592"/>
          <a:stretch/>
        </p:blipFill>
        <p:spPr bwMode="auto">
          <a:xfrm>
            <a:off x="0" y="-1"/>
            <a:ext cx="9136039" cy="6610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 algn="r">
              <a:buNone/>
            </a:pPr>
            <a:r>
              <a:rPr lang="en-US" b="1" dirty="0">
                <a:solidFill>
                  <a:schemeClr val="bg1"/>
                </a:solidFill>
              </a:rPr>
              <a:t>“But those who wait on the Lord shall renew their strength; they shall mount up with wings like eagles, they shall run and not be weary, they shall walk and not </a:t>
            </a:r>
            <a:r>
              <a:rPr lang="en-US" b="1" dirty="0" smtClean="0">
                <a:solidFill>
                  <a:schemeClr val="bg1"/>
                </a:solidFill>
              </a:rPr>
              <a:t>faint.” </a:t>
            </a:r>
          </a:p>
          <a:p>
            <a:pPr marL="0" indent="0" algn="r">
              <a:buNone/>
            </a:pPr>
            <a:r>
              <a:rPr lang="en-US" b="1" dirty="0" smtClean="0">
                <a:solidFill>
                  <a:schemeClr val="bg1"/>
                </a:solidFill>
              </a:rPr>
              <a:t>Isaiah 40:31 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124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5022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139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Running Ahead of God</vt:lpstr>
      <vt:lpstr>PowerPoint Presentation</vt:lpstr>
      <vt:lpstr>Those Who Ran Ahead of God</vt:lpstr>
      <vt:lpstr>Consequences of Running Ahead of God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Running Ahead of God</dc:title>
  <dc:creator>Heath</dc:creator>
  <cp:lastModifiedBy>Heath</cp:lastModifiedBy>
  <cp:revision>8</cp:revision>
  <dcterms:created xsi:type="dcterms:W3CDTF">2013-02-01T20:32:13Z</dcterms:created>
  <dcterms:modified xsi:type="dcterms:W3CDTF">2013-02-01T21:38:24Z</dcterms:modified>
</cp:coreProperties>
</file>