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7F3E446-A1E4-45A7-99C3-5221C40B6422}" type="datetimeFigureOut">
              <a:rPr lang="en-US" smtClean="0"/>
              <a:t>1/20/2013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0140288-3739-4B6A-8BE5-79979ABC56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Rationalizing Sinful Behavior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0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Selective Comparisons</a:t>
            </a:r>
          </a:p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Ignoring Standards</a:t>
            </a:r>
          </a:p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Appealing to the Past</a:t>
            </a:r>
          </a:p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Moderation</a:t>
            </a:r>
          </a:p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“I know what is in my heart”</a:t>
            </a:r>
          </a:p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“It is someone else’s fault”</a:t>
            </a:r>
          </a:p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“I’m the victim”</a:t>
            </a:r>
          </a:p>
          <a:p>
            <a:pPr marL="624078" indent="-514350">
              <a:buClrTx/>
              <a:buSzPct val="80000"/>
              <a:buFont typeface="+mj-lt"/>
              <a:buAutoNum type="arabicPeriod"/>
            </a:pPr>
            <a:r>
              <a:rPr lang="en-US" sz="3200" b="1" dirty="0" smtClean="0"/>
              <a:t>“I’ll deal with it later”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Rationalizing Sinful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99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SzPct val="95000"/>
              <a:buFont typeface="Arial" pitchFamily="34" charset="0"/>
              <a:buChar char="•"/>
            </a:pPr>
            <a:r>
              <a:rPr lang="en-US" dirty="0" smtClean="0"/>
              <a:t>Death can come at any time.</a:t>
            </a:r>
          </a:p>
          <a:p>
            <a:pPr>
              <a:buClrTx/>
              <a:buSzPct val="95000"/>
              <a:buFont typeface="Arial" pitchFamily="34" charset="0"/>
              <a:buChar char="•"/>
            </a:pPr>
            <a:r>
              <a:rPr lang="en-US" dirty="0" smtClean="0"/>
              <a:t>We reap the fruits of our sins.</a:t>
            </a:r>
          </a:p>
          <a:p>
            <a:pPr>
              <a:buClrTx/>
              <a:buSzPct val="95000"/>
              <a:buFont typeface="Arial" pitchFamily="34" charset="0"/>
              <a:buChar char="•"/>
            </a:pPr>
            <a:r>
              <a:rPr lang="en-US" dirty="0" smtClean="0"/>
              <a:t>The time we spend in sin has an influence upon others. </a:t>
            </a:r>
          </a:p>
          <a:p>
            <a:pPr>
              <a:buClrTx/>
              <a:buSzPct val="95000"/>
              <a:buFont typeface="Arial" pitchFamily="34" charset="0"/>
              <a:buChar char="•"/>
            </a:pPr>
            <a:endParaRPr lang="en-US" dirty="0"/>
          </a:p>
          <a:p>
            <a:pPr>
              <a:buClrTx/>
              <a:buSzPct val="95000"/>
              <a:buFont typeface="Arial" pitchFamily="34" charset="0"/>
              <a:buChar char="•"/>
            </a:pPr>
            <a:r>
              <a:rPr lang="en-US" dirty="0" smtClean="0"/>
              <a:t>We must Confess and Repent of our sins!</a:t>
            </a:r>
          </a:p>
          <a:p>
            <a:pPr marL="393192" lvl="1" indent="0">
              <a:buNone/>
            </a:pPr>
            <a:r>
              <a:rPr lang="en-US" sz="2800" dirty="0" smtClean="0"/>
              <a:t>   2 Sam. 12:13; 1 John 1:9; Acts 8:22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need to deal with our sins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</TotalTime>
  <Words>98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Rationalizing Sinful Behavior</vt:lpstr>
      <vt:lpstr>Rationalizing Sinful Behavior</vt:lpstr>
      <vt:lpstr>We need to deal with our sins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4</cp:revision>
  <dcterms:created xsi:type="dcterms:W3CDTF">2013-01-18T15:18:13Z</dcterms:created>
  <dcterms:modified xsi:type="dcterms:W3CDTF">2013-01-20T23:20:52Z</dcterms:modified>
</cp:coreProperties>
</file>