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0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E953-F8D0-4FED-AD98-92A3C422E6A0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0D4D-555D-49A6-87A3-2A5D7124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0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AmumyNccOag/UBgWgDn-PQI/AAAAAAAABNQ/sXxYtU_gah8/s1600/the-lords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2449"/>
            <a:ext cx="6400800" cy="50863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to do with the “Lord’s Day”?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Sing</a:t>
            </a:r>
          </a:p>
          <a:p>
            <a:r>
              <a:rPr lang="en-US" dirty="0" smtClean="0"/>
              <a:t>Colossians 3:16</a:t>
            </a:r>
            <a:endParaRPr lang="en-US" dirty="0"/>
          </a:p>
        </p:txBody>
      </p:sp>
      <p:pic>
        <p:nvPicPr>
          <p:cNvPr id="3074" name="Picture 2" descr="http://www.fwb21.com/wp-content/uploads/2011/03/congregational-singing1-290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4650"/>
            <a:ext cx="3581400" cy="3581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to do with the “Lord’s Day”?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4. Pray</a:t>
            </a:r>
          </a:p>
          <a:p>
            <a:r>
              <a:rPr lang="en-US" dirty="0" smtClean="0"/>
              <a:t>1 Cor. 14:15</a:t>
            </a:r>
            <a:endParaRPr lang="en-US" dirty="0"/>
          </a:p>
        </p:txBody>
      </p:sp>
      <p:pic>
        <p:nvPicPr>
          <p:cNvPr id="4098" name="Picture 2" descr="http://awakenlouisiana.org/wp-content/uploads/2011/11/Congregational-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0700"/>
            <a:ext cx="5114925" cy="3403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to do with the “Lord’s Day”?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5. Hear God’s Word</a:t>
            </a:r>
          </a:p>
          <a:p>
            <a:r>
              <a:rPr lang="en-US" dirty="0" smtClean="0"/>
              <a:t>Acts 20:7, 32</a:t>
            </a:r>
            <a:endParaRPr lang="en-US" dirty="0"/>
          </a:p>
        </p:txBody>
      </p:sp>
      <p:pic>
        <p:nvPicPr>
          <p:cNvPr id="5122" name="Picture 2" descr="http://markclement.typepad.com/.a/6a00e008daeee088340133f36699c7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08959"/>
            <a:ext cx="4876800" cy="3444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Poor Attitudes Towards the “Lord’s Day”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Forsaking the Assembly </a:t>
            </a:r>
            <a:r>
              <a:rPr lang="en-US" dirty="0" smtClean="0">
                <a:solidFill>
                  <a:schemeClr val="bg1"/>
                </a:solidFill>
              </a:rPr>
              <a:t>- Heb. 10:24-25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Viewing It As A Burden </a:t>
            </a:r>
            <a:r>
              <a:rPr lang="en-US" dirty="0" smtClean="0">
                <a:solidFill>
                  <a:schemeClr val="bg1"/>
                </a:solidFill>
              </a:rPr>
              <a:t>- Amos 8:5-7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Going Through Motions </a:t>
            </a:r>
            <a:r>
              <a:rPr lang="en-US" dirty="0" smtClean="0">
                <a:solidFill>
                  <a:schemeClr val="bg1"/>
                </a:solidFill>
              </a:rPr>
              <a:t>- Mal. 1:6-11;      John 4:23-24; Matt. 15:7-8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Elevating Our Doctrines and Traditions Over God’s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Word</a:t>
            </a:r>
            <a:r>
              <a:rPr lang="en-US" dirty="0" smtClean="0">
                <a:solidFill>
                  <a:schemeClr val="bg1"/>
                </a:solidFill>
              </a:rPr>
              <a:t> - Matt. 15:9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Refusing To Reconcile With Brethren </a:t>
            </a:r>
            <a:r>
              <a:rPr lang="en-US" dirty="0" smtClean="0">
                <a:solidFill>
                  <a:schemeClr val="bg1"/>
                </a:solidFill>
              </a:rPr>
              <a:t>-         Matt. 5:23-24; 1 John 4:20-21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have an extra Sunday this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Sabbath</a:t>
            </a:r>
          </a:p>
          <a:p>
            <a:r>
              <a:rPr lang="en-US" b="1" dirty="0" smtClean="0"/>
              <a:t>The Lord’s Day</a:t>
            </a:r>
          </a:p>
          <a:p>
            <a:r>
              <a:rPr lang="en-US" b="1" dirty="0" smtClean="0"/>
              <a:t>What we are to do with the Lord’s Day</a:t>
            </a:r>
          </a:p>
          <a:p>
            <a:r>
              <a:rPr lang="en-US" b="1" dirty="0" smtClean="0"/>
              <a:t>Poor attitudes towards the Lord’s 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13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Sabbath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of Israel were to remember the Sabbath and keep it holy (Ex. 20:8-11)</a:t>
            </a:r>
          </a:p>
          <a:p>
            <a:r>
              <a:rPr lang="en-US" dirty="0" smtClean="0"/>
              <a:t>The Sabbath Day (seventh day - Saturday) rest was based on God’s cessation of work during the creation week (v. 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Sabbath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ordinance was given to Israel to commemorate their deliverance from slavery in Egypt (Deut. 5:12-15)</a:t>
            </a:r>
          </a:p>
          <a:p>
            <a:r>
              <a:rPr lang="en-US" dirty="0" smtClean="0"/>
              <a:t>The Law of Moses was only given to Israel, not other nations or the Patriarchs (v. 3)</a:t>
            </a:r>
          </a:p>
          <a:p>
            <a:r>
              <a:rPr lang="en-US" dirty="0" smtClean="0"/>
              <a:t>No record of Adam, Noah, Abraham, Isaac, Jacob, Joseph, or Job keeping the Sabbath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Sabbath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 of the Sabbath was subject of prophecy (Hosea 2:11)</a:t>
            </a:r>
          </a:p>
          <a:p>
            <a:r>
              <a:rPr lang="en-US" dirty="0" smtClean="0"/>
              <a:t>This prophecy was fulfilled when Jesus died on the cross (Col. 2:14-17)</a:t>
            </a:r>
          </a:p>
          <a:p>
            <a:r>
              <a:rPr lang="en-US" dirty="0" smtClean="0"/>
              <a:t>We do not keep the Sabbath, nor are we to allow anyone to judge us regarding the Sabbath (Seventh </a:t>
            </a:r>
            <a:r>
              <a:rPr lang="en-US" dirty="0"/>
              <a:t>D</a:t>
            </a:r>
            <a:r>
              <a:rPr lang="en-US" dirty="0" smtClean="0"/>
              <a:t>ay Adventists, etc.)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First Day of the Week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Jesus rose from the dead (Mark 16:9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Jesus appeared to the disciples (John 20:19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Holy Spirit was poured out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Acts 1:8, 2:1-4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Gospel was </a:t>
            </a:r>
            <a:r>
              <a:rPr lang="en-US" dirty="0" smtClean="0">
                <a:solidFill>
                  <a:schemeClr val="bg1"/>
                </a:solidFill>
              </a:rPr>
              <a:t>first preached (</a:t>
            </a:r>
            <a:r>
              <a:rPr lang="en-US" dirty="0">
                <a:solidFill>
                  <a:schemeClr val="bg1"/>
                </a:solidFill>
              </a:rPr>
              <a:t>Acts 2:22-36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Church was established (Acts 2:41, 47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Church </a:t>
            </a:r>
            <a:r>
              <a:rPr lang="en-US" dirty="0">
                <a:solidFill>
                  <a:schemeClr val="bg1"/>
                </a:solidFill>
              </a:rPr>
              <a:t>assembled (Acts 20:6-7; 1 Cor. 16:2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John called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i="1" dirty="0">
                <a:solidFill>
                  <a:schemeClr val="bg1"/>
                </a:solidFill>
              </a:rPr>
              <a:t>“the Lord’s Day” </a:t>
            </a:r>
            <a:r>
              <a:rPr lang="en-US" dirty="0">
                <a:solidFill>
                  <a:schemeClr val="bg1"/>
                </a:solidFill>
              </a:rPr>
              <a:t>(Rev. 1:10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to do with the “Lord’s Day”?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is His day!</a:t>
            </a:r>
          </a:p>
          <a:p>
            <a:r>
              <a:rPr lang="en-US" b="1" dirty="0" smtClean="0"/>
              <a:t>We do what He wants done!</a:t>
            </a:r>
          </a:p>
          <a:p>
            <a:endParaRPr lang="en-US" b="1" dirty="0"/>
          </a:p>
          <a:p>
            <a:r>
              <a:rPr lang="en-US" b="1" dirty="0" smtClean="0"/>
              <a:t>God wants His children to assemble and worship Him.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01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to do with the “Lord’s Day”?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Partake of the Lord’s Supper</a:t>
            </a:r>
          </a:p>
          <a:p>
            <a:r>
              <a:rPr lang="en-US" dirty="0" smtClean="0"/>
              <a:t>Acts 20:7</a:t>
            </a:r>
          </a:p>
          <a:p>
            <a:r>
              <a:rPr lang="en-US" dirty="0" smtClean="0"/>
              <a:t>1 Cor. 11:23-30</a:t>
            </a:r>
            <a:endParaRPr lang="en-US" dirty="0"/>
          </a:p>
        </p:txBody>
      </p:sp>
      <p:pic>
        <p:nvPicPr>
          <p:cNvPr id="1026" name="Picture 2" descr="http://daleridgechurchofchrist.net/wp-content/uploads/2008/10/ele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8814"/>
            <a:ext cx="5410200" cy="3044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to do with the “Lord’s Day”?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 Take Up Collection</a:t>
            </a:r>
          </a:p>
          <a:p>
            <a:r>
              <a:rPr lang="en-US" dirty="0" smtClean="0"/>
              <a:t>1 Cor. 16:1-2</a:t>
            </a:r>
          </a:p>
          <a:p>
            <a:r>
              <a:rPr lang="en-US" dirty="0" smtClean="0"/>
              <a:t>2 Cor. 9:6-7</a:t>
            </a:r>
            <a:endParaRPr lang="en-US" dirty="0"/>
          </a:p>
        </p:txBody>
      </p:sp>
      <p:pic>
        <p:nvPicPr>
          <p:cNvPr id="2050" name="Picture 2" descr="http://www.heardcitizen.com/wp-content/uploads/2011/11/offering-pl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05512"/>
            <a:ext cx="4657726" cy="3090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467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We have an extra Sunday this year!</vt:lpstr>
      <vt:lpstr>The Sabbath Day</vt:lpstr>
      <vt:lpstr>The Sabbath Day</vt:lpstr>
      <vt:lpstr>The Sabbath Day</vt:lpstr>
      <vt:lpstr>The First Day of the Week</vt:lpstr>
      <vt:lpstr>What are we to do with the “Lord’s Day”?</vt:lpstr>
      <vt:lpstr>What are we to do with the “Lord’s Day”?</vt:lpstr>
      <vt:lpstr>What are we to do with the “Lord’s Day”?</vt:lpstr>
      <vt:lpstr>What are we to do with the “Lord’s Day”?</vt:lpstr>
      <vt:lpstr>What are we to do with the “Lord’s Day”?</vt:lpstr>
      <vt:lpstr>What are we to do with the “Lord’s Day”?</vt:lpstr>
      <vt:lpstr>Poor Attitudes Towards the “Lord’s Day”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Lord’s Day</dc:title>
  <dc:creator>Heath</dc:creator>
  <cp:lastModifiedBy>Guest</cp:lastModifiedBy>
  <cp:revision>15</cp:revision>
  <dcterms:created xsi:type="dcterms:W3CDTF">2012-12-29T15:39:44Z</dcterms:created>
  <dcterms:modified xsi:type="dcterms:W3CDTF">2012-12-31T03:49:00Z</dcterms:modified>
</cp:coreProperties>
</file>