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5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7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82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7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9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6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6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0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0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2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9284020-3084-4351-80C7-B0A02EB9750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38AAC7E-6047-4C1C-BE4F-1BD8FA56B71F}" type="datetimeFigureOut">
              <a:rPr lang="en-US" smtClean="0"/>
              <a:t>1/6/2013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Five States of Man</a:t>
            </a:r>
            <a:endParaRPr lang="en-US" sz="6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30" name="Picture 6" descr="http://calvarybiblemuskegon.org/files/2010/09/man-praying-sunset-567x3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43199"/>
            <a:ext cx="5400675" cy="320040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34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Safe</a:t>
            </a:r>
            <a:endParaRPr lang="en-US" sz="3600" b="1" dirty="0" smtClean="0"/>
          </a:p>
          <a:p>
            <a:pPr lvl="1">
              <a:buClrTx/>
            </a:pPr>
            <a:r>
              <a:rPr lang="en-US" sz="3200" b="1" dirty="0" smtClean="0"/>
              <a:t>Matthew 18:1-4</a:t>
            </a:r>
          </a:p>
          <a:p>
            <a:pPr lvl="1">
              <a:buClrTx/>
            </a:pPr>
            <a:r>
              <a:rPr lang="en-US" sz="3200" b="1" dirty="0" smtClean="0"/>
              <a:t>Ezekiel 18:20</a:t>
            </a:r>
          </a:p>
        </p:txBody>
      </p:sp>
      <p:pic>
        <p:nvPicPr>
          <p:cNvPr id="4" name="Picture 2" descr="http://doc-0c-8g-3dwarehouse.googleusercontent.com/3dwarehouse/secure/hhulr73hmmak89paul31eote4ben7ngk/a4m0mrjj5ekfq7foqeanhco8b6aoi14s/1356026400000/lt/*/b3aa381d1b24051540e9cc91c2d6202b?ts=1202487866000&amp;ctyp=oth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5" r="25818"/>
          <a:stretch/>
        </p:blipFill>
        <p:spPr bwMode="auto">
          <a:xfrm flipH="1">
            <a:off x="5715000" y="3533774"/>
            <a:ext cx="181494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59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 startAt="2"/>
            </a:pPr>
            <a:r>
              <a:rPr lang="en-US" sz="4400" b="1" dirty="0" smtClean="0"/>
              <a:t>Lost</a:t>
            </a:r>
            <a:endParaRPr lang="en-US" sz="3600" b="1" dirty="0" smtClean="0"/>
          </a:p>
          <a:p>
            <a:pPr lvl="1">
              <a:buClrTx/>
            </a:pPr>
            <a:r>
              <a:rPr lang="en-US" sz="3200" b="1" dirty="0" smtClean="0"/>
              <a:t>Romans 3:23</a:t>
            </a:r>
          </a:p>
          <a:p>
            <a:pPr lvl="1">
              <a:buClrTx/>
            </a:pPr>
            <a:r>
              <a:rPr lang="en-US" sz="3200" b="1" dirty="0" smtClean="0"/>
              <a:t>1 John 3:4; James 4:17</a:t>
            </a:r>
          </a:p>
          <a:p>
            <a:pPr lvl="1">
              <a:buClrTx/>
            </a:pPr>
            <a:r>
              <a:rPr lang="en-US" sz="3200" b="1" dirty="0" smtClean="0"/>
              <a:t>Isaiah 59:1-2</a:t>
            </a:r>
          </a:p>
          <a:p>
            <a:pPr lvl="1">
              <a:buClrTx/>
            </a:pPr>
            <a:r>
              <a:rPr lang="en-US" sz="3200" b="1" dirty="0" smtClean="0"/>
              <a:t>Matthew 25:41, 46</a:t>
            </a:r>
          </a:p>
        </p:txBody>
      </p:sp>
      <p:pic>
        <p:nvPicPr>
          <p:cNvPr id="5" name="Picture 2" descr="http://doc-0c-8g-3dwarehouse.googleusercontent.com/3dwarehouse/secure/hhulr73hmmak89paul31eote4ben7ngk/a4m0mrjj5ekfq7foqeanhco8b6aoi14s/1356026400000/lt/*/b3aa381d1b24051540e9cc91c2d6202b?ts=1202487866000&amp;ctyp=oth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5" r="25818"/>
          <a:stretch/>
        </p:blipFill>
        <p:spPr bwMode="auto">
          <a:xfrm flipH="1">
            <a:off x="5715000" y="3533774"/>
            <a:ext cx="181494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98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 startAt="3"/>
            </a:pPr>
            <a:r>
              <a:rPr lang="en-US" sz="4400" b="1" dirty="0" smtClean="0"/>
              <a:t>Saved</a:t>
            </a:r>
            <a:endParaRPr lang="en-US" sz="3600" b="1" dirty="0" smtClean="0"/>
          </a:p>
          <a:p>
            <a:pPr lvl="1">
              <a:buClrTx/>
            </a:pPr>
            <a:r>
              <a:rPr lang="en-US" sz="3200" b="1" dirty="0" smtClean="0"/>
              <a:t>John 3:16</a:t>
            </a:r>
          </a:p>
          <a:p>
            <a:pPr lvl="1">
              <a:buClrTx/>
            </a:pPr>
            <a:r>
              <a:rPr lang="en-US" sz="3200" b="1" dirty="0" smtClean="0"/>
              <a:t>Luke 19:10</a:t>
            </a:r>
          </a:p>
          <a:p>
            <a:pPr lvl="1">
              <a:buClrTx/>
            </a:pPr>
            <a:r>
              <a:rPr lang="en-US" sz="3200" b="1" dirty="0" smtClean="0"/>
              <a:t>1 Timothy 2:3-4</a:t>
            </a:r>
          </a:p>
        </p:txBody>
      </p:sp>
      <p:pic>
        <p:nvPicPr>
          <p:cNvPr id="5" name="Picture 2" descr="http://doc-0c-8g-3dwarehouse.googleusercontent.com/3dwarehouse/secure/hhulr73hmmak89paul31eote4ben7ngk/a4m0mrjj5ekfq7foqeanhco8b6aoi14s/1356026400000/lt/*/b3aa381d1b24051540e9cc91c2d6202b?ts=1202487866000&amp;ctyp=oth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5" r="25818"/>
          <a:stretch/>
        </p:blipFill>
        <p:spPr bwMode="auto">
          <a:xfrm flipH="1">
            <a:off x="5715000" y="3533774"/>
            <a:ext cx="181494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58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 startAt="3"/>
            </a:pPr>
            <a:r>
              <a:rPr lang="en-US" sz="4400" b="1" dirty="0" smtClean="0"/>
              <a:t>Saved</a:t>
            </a:r>
            <a:endParaRPr lang="en-US" sz="3600" b="1" dirty="0" smtClean="0"/>
          </a:p>
          <a:p>
            <a:pPr lvl="1">
              <a:buClrTx/>
            </a:pPr>
            <a:endParaRPr lang="en-US" sz="1000" b="1" dirty="0" smtClean="0"/>
          </a:p>
          <a:p>
            <a:pPr lvl="1">
              <a:buClrTx/>
            </a:pPr>
            <a:r>
              <a:rPr lang="en-US" sz="3200" b="1" dirty="0" smtClean="0">
                <a:solidFill>
                  <a:schemeClr val="tx2"/>
                </a:solidFill>
              </a:rPr>
              <a:t>Believe</a:t>
            </a:r>
            <a:r>
              <a:rPr lang="en-US" sz="3200" b="1" dirty="0" smtClean="0"/>
              <a:t> - John 8:24, 3:16</a:t>
            </a:r>
          </a:p>
          <a:p>
            <a:pPr lvl="1">
              <a:buClrTx/>
            </a:pPr>
            <a:r>
              <a:rPr lang="en-US" sz="3200" b="1" dirty="0" smtClean="0">
                <a:solidFill>
                  <a:schemeClr val="tx2"/>
                </a:solidFill>
              </a:rPr>
              <a:t>Repent</a:t>
            </a:r>
            <a:r>
              <a:rPr lang="en-US" sz="3200" b="1" dirty="0" smtClean="0"/>
              <a:t> - Acts 17:30, 26:18</a:t>
            </a:r>
          </a:p>
          <a:p>
            <a:pPr lvl="1">
              <a:buClrTx/>
            </a:pPr>
            <a:r>
              <a:rPr lang="en-US" sz="3200" b="1" dirty="0" smtClean="0">
                <a:solidFill>
                  <a:schemeClr val="tx2"/>
                </a:solidFill>
              </a:rPr>
              <a:t>Confess</a:t>
            </a:r>
            <a:r>
              <a:rPr lang="en-US" sz="3200" b="1" dirty="0" smtClean="0"/>
              <a:t> - Romans 10:9-10</a:t>
            </a:r>
          </a:p>
          <a:p>
            <a:pPr lvl="1">
              <a:buClrTx/>
            </a:pPr>
            <a:r>
              <a:rPr lang="en-US" sz="3200" b="1" dirty="0" smtClean="0">
                <a:solidFill>
                  <a:schemeClr val="tx2"/>
                </a:solidFill>
              </a:rPr>
              <a:t>Baptized</a:t>
            </a:r>
            <a:r>
              <a:rPr lang="en-US" sz="3200" b="1" dirty="0" smtClean="0"/>
              <a:t> - Mark 16:16;                          	Acts 22:16; 1 Peter 3:21</a:t>
            </a:r>
          </a:p>
        </p:txBody>
      </p:sp>
      <p:pic>
        <p:nvPicPr>
          <p:cNvPr id="5" name="Picture 2" descr="http://doc-0c-8g-3dwarehouse.googleusercontent.com/3dwarehouse/secure/hhulr73hmmak89paul31eote4ben7ngk/a4m0mrjj5ekfq7foqeanhco8b6aoi14s/1356026400000/lt/*/b3aa381d1b24051540e9cc91c2d6202b?ts=1202487866000&amp;ctyp=oth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5" r="25818"/>
          <a:stretch/>
        </p:blipFill>
        <p:spPr bwMode="auto">
          <a:xfrm flipH="1">
            <a:off x="5715000" y="3533774"/>
            <a:ext cx="181494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56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 startAt="4"/>
            </a:pPr>
            <a:r>
              <a:rPr lang="en-US" sz="4400" b="1" dirty="0" smtClean="0"/>
              <a:t>Lost “Plus”</a:t>
            </a:r>
            <a:endParaRPr lang="en-US" sz="3600" b="1" dirty="0" smtClean="0"/>
          </a:p>
          <a:p>
            <a:pPr lvl="1">
              <a:buClrTx/>
            </a:pPr>
            <a:r>
              <a:rPr lang="en-US" sz="3200" b="1" dirty="0" smtClean="0"/>
              <a:t>2 Peter 2:18-22</a:t>
            </a:r>
          </a:p>
        </p:txBody>
      </p:sp>
      <p:pic>
        <p:nvPicPr>
          <p:cNvPr id="5" name="Picture 2" descr="http://doc-0c-8g-3dwarehouse.googleusercontent.com/3dwarehouse/secure/hhulr73hmmak89paul31eote4ben7ngk/a4m0mrjj5ekfq7foqeanhco8b6aoi14s/1356026400000/lt/*/b3aa381d1b24051540e9cc91c2d6202b?ts=1202487866000&amp;ctyp=oth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5" r="25818"/>
          <a:stretch/>
        </p:blipFill>
        <p:spPr bwMode="auto">
          <a:xfrm flipH="1">
            <a:off x="5715000" y="3533774"/>
            <a:ext cx="181494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56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 startAt="5"/>
            </a:pPr>
            <a:r>
              <a:rPr lang="en-US" sz="4400" b="1" dirty="0" smtClean="0"/>
              <a:t>Restored</a:t>
            </a:r>
            <a:endParaRPr lang="en-US" sz="3600" b="1" dirty="0" smtClean="0"/>
          </a:p>
          <a:p>
            <a:pPr lvl="1">
              <a:buClrTx/>
            </a:pPr>
            <a:r>
              <a:rPr lang="en-US" sz="3200" b="1" dirty="0" smtClean="0"/>
              <a:t>Acts 8:18-22</a:t>
            </a:r>
          </a:p>
          <a:p>
            <a:pPr lvl="1">
              <a:buClrTx/>
            </a:pPr>
            <a:r>
              <a:rPr lang="en-US" sz="3200" b="1" dirty="0" smtClean="0"/>
              <a:t>1 John 1:9</a:t>
            </a:r>
          </a:p>
          <a:p>
            <a:pPr lvl="1">
              <a:buClrTx/>
            </a:pPr>
            <a:r>
              <a:rPr lang="en-US" sz="3200" b="1" dirty="0" smtClean="0"/>
              <a:t>James 5:19-20</a:t>
            </a:r>
          </a:p>
          <a:p>
            <a:pPr lvl="1">
              <a:buClrTx/>
            </a:pPr>
            <a:r>
              <a:rPr lang="en-US" sz="3200" b="1" dirty="0" smtClean="0"/>
              <a:t>Luke 15:21-24</a:t>
            </a:r>
          </a:p>
        </p:txBody>
      </p:sp>
      <p:pic>
        <p:nvPicPr>
          <p:cNvPr id="5" name="Picture 2" descr="http://doc-0c-8g-3dwarehouse.googleusercontent.com/3dwarehouse/secure/hhulr73hmmak89paul31eote4ben7ngk/a4m0mrjj5ekfq7foqeanhco8b6aoi14s/1356026400000/lt/*/b3aa381d1b24051540e9cc91c2d6202b?ts=1202487866000&amp;ctyp=oth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5" r="25818"/>
          <a:stretch/>
        </p:blipFill>
        <p:spPr bwMode="auto">
          <a:xfrm flipH="1">
            <a:off x="5715000" y="3533774"/>
            <a:ext cx="181494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56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Safe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Lost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Saved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Lost “Plus”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Restored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20056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Five States of 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Safe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Lost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Saved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Lost “Plus”</a:t>
            </a:r>
          </a:p>
          <a:p>
            <a:pPr marL="857250" indent="-742950">
              <a:buClrTx/>
              <a:buFont typeface="+mj-lt"/>
              <a:buAutoNum type="arabicPeriod"/>
            </a:pPr>
            <a:r>
              <a:rPr lang="en-US" sz="4400" b="1" dirty="0" smtClean="0"/>
              <a:t>Restored</a:t>
            </a:r>
            <a:endParaRPr lang="en-US" sz="36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4800600" y="2209800"/>
            <a:ext cx="2895600" cy="2819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029200" y="2438400"/>
            <a:ext cx="243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Which State Are You In Today?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70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135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Adjacency</vt:lpstr>
      <vt:lpstr>The Five States of Man</vt:lpstr>
      <vt:lpstr>The Five States of Man</vt:lpstr>
      <vt:lpstr>The Five States of Man</vt:lpstr>
      <vt:lpstr>The Five States of Man</vt:lpstr>
      <vt:lpstr>The Five States of Man</vt:lpstr>
      <vt:lpstr>The Five States of Man</vt:lpstr>
      <vt:lpstr>The Five States of Man</vt:lpstr>
      <vt:lpstr>The Five States of Man</vt:lpstr>
      <vt:lpstr>The Five States of Man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Five States of Man</dc:title>
  <dc:creator>Heath</dc:creator>
  <cp:lastModifiedBy>Guest</cp:lastModifiedBy>
  <cp:revision>11</cp:revision>
  <dcterms:created xsi:type="dcterms:W3CDTF">2012-12-20T19:02:37Z</dcterms:created>
  <dcterms:modified xsi:type="dcterms:W3CDTF">2013-01-06T23:58:05Z</dcterms:modified>
</cp:coreProperties>
</file>