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3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31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1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65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2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2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04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33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4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1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15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3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dirty="0" smtClean="0"/>
              <a:t>Overcoming the Sin of…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33600"/>
            <a:ext cx="7467600" cy="3429000"/>
          </a:xfrm>
        </p:spPr>
        <p:txBody>
          <a:bodyPr>
            <a:normAutofit fontScale="77500" lnSpcReduction="20000"/>
          </a:bodyPr>
          <a:lstStyle/>
          <a:p>
            <a:r>
              <a:rPr lang="en-US" sz="24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PRIDE</a:t>
            </a:r>
            <a:endParaRPr lang="en-US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64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Pride is “an over-high opinion of oneself, exaggerated self-esteem, conceit, resulting in haughty and arrogant behavior.”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1206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Bible never uses the words “pride” or “proud” in a positive sense. </a:t>
            </a:r>
          </a:p>
          <a:p>
            <a:r>
              <a:rPr lang="en-US" dirty="0" smtClean="0"/>
              <a:t>Pride is the greatest challenge for the Christian because it involves mastering self.</a:t>
            </a:r>
          </a:p>
          <a:p>
            <a:r>
              <a:rPr lang="en-US" dirty="0" smtClean="0"/>
              <a:t>Overcoming pride is made more difficult because of the nature of the world in which we live.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85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1. Pride Brings Destruction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/>
          <a:lstStyle/>
          <a:p>
            <a:r>
              <a:rPr lang="en-US" dirty="0" smtClean="0"/>
              <a:t>“Pride goes before destruction, and a haughty spirit before a fall” (Prov. 16:18).</a:t>
            </a:r>
          </a:p>
          <a:p>
            <a:pPr marL="0" indent="0">
              <a:buNone/>
            </a:pPr>
            <a:endParaRPr lang="en-US" sz="800" dirty="0" smtClean="0"/>
          </a:p>
          <a:p>
            <a:r>
              <a:rPr lang="en-US" dirty="0" smtClean="0"/>
              <a:t>“He who stands on a pedestal has nowhere to step </a:t>
            </a:r>
            <a:r>
              <a:rPr lang="en-US" smtClean="0"/>
              <a:t>but off.” </a:t>
            </a:r>
            <a:r>
              <a:rPr lang="en-US" dirty="0" smtClean="0"/>
              <a:t>(Chinese proverb)</a:t>
            </a:r>
          </a:p>
          <a:p>
            <a:endParaRPr lang="en-US" dirty="0"/>
          </a:p>
        </p:txBody>
      </p:sp>
      <p:pic>
        <p:nvPicPr>
          <p:cNvPr id="1026" name="Picture 2" descr="http://www.visualphotos.com/photo/2x3570860/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01" t="3137" r="9714" b="5171"/>
          <a:stretch/>
        </p:blipFill>
        <p:spPr bwMode="auto">
          <a:xfrm>
            <a:off x="5410200" y="1828801"/>
            <a:ext cx="2671469" cy="35814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552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2. Pride is Deceptive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“Do you see a man wise in his own eyes? There is more hope for a fool than for him.”</a:t>
            </a:r>
          </a:p>
          <a:p>
            <a:pPr marL="0" indent="0">
              <a:buNone/>
            </a:pPr>
            <a:r>
              <a:rPr lang="en-US" smtClean="0"/>
              <a:t>Proverbs 26:12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436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2. Pride is Deceptive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Regarding Self </a:t>
            </a:r>
            <a:r>
              <a:rPr lang="en-US" dirty="0" smtClean="0"/>
              <a:t>- Rev. 3:17</a:t>
            </a:r>
          </a:p>
          <a:p>
            <a:r>
              <a:rPr lang="en-US" b="1" dirty="0" smtClean="0"/>
              <a:t>Regarding Others </a:t>
            </a:r>
            <a:r>
              <a:rPr lang="en-US" dirty="0" smtClean="0"/>
              <a:t>- Phil. 2:3-4; Matt. 5:23-24; 				Prov. 28:25</a:t>
            </a:r>
          </a:p>
          <a:p>
            <a:r>
              <a:rPr lang="en-US" b="1" dirty="0" smtClean="0"/>
              <a:t>Regarding</a:t>
            </a:r>
            <a:r>
              <a:rPr lang="en-US" dirty="0" smtClean="0"/>
              <a:t> </a:t>
            </a:r>
            <a:r>
              <a:rPr lang="en-US" b="1" dirty="0" smtClean="0"/>
              <a:t>God</a:t>
            </a:r>
            <a:r>
              <a:rPr lang="en-US" dirty="0" smtClean="0"/>
              <a:t> - Psalm 10:4-7</a:t>
            </a:r>
          </a:p>
          <a:p>
            <a:r>
              <a:rPr lang="en-US" b="1" dirty="0" smtClean="0"/>
              <a:t>Regarding Right and Wrong </a:t>
            </a:r>
            <a:r>
              <a:rPr lang="en-US" dirty="0" smtClean="0"/>
              <a:t>- Prov. 14:12</a:t>
            </a:r>
          </a:p>
        </p:txBody>
      </p:sp>
    </p:spTree>
    <p:extLst>
      <p:ext uri="{BB962C8B-B14F-4D97-AF65-F5344CB8AC3E}">
        <p14:creationId xmlns:p14="http://schemas.microsoft.com/office/powerpoint/2010/main" val="251398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3. Pride is an Avenue of Temptation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 John 2:15-16</a:t>
            </a:r>
          </a:p>
          <a:p>
            <a:r>
              <a:rPr lang="en-US" b="1" dirty="0" smtClean="0"/>
              <a:t>Genesis 3:5-6</a:t>
            </a:r>
          </a:p>
        </p:txBody>
      </p:sp>
      <p:pic>
        <p:nvPicPr>
          <p:cNvPr id="2050" name="Picture 2" descr="http://www.susanwhitcomb.com/wp-content/uploads/2011/08/self-center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944368"/>
            <a:ext cx="3924300" cy="290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36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4. Pride is a Sin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“A haughty look, a proud heart, and the plowing of the wicked are sin.”</a:t>
            </a:r>
          </a:p>
          <a:p>
            <a:pPr marL="0" indent="0">
              <a:buNone/>
            </a:pPr>
            <a:r>
              <a:rPr lang="en-US" dirty="0" smtClean="0"/>
              <a:t>Proverbs 21:4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God’s attitude toward the pride of man:</a:t>
            </a:r>
          </a:p>
          <a:p>
            <a:r>
              <a:rPr lang="en-US" dirty="0" smtClean="0"/>
              <a:t>Prov. 6:16-17, 16:5; James 4:6</a:t>
            </a:r>
          </a:p>
        </p:txBody>
      </p:sp>
    </p:spTree>
    <p:extLst>
      <p:ext uri="{BB962C8B-B14F-4D97-AF65-F5344CB8AC3E}">
        <p14:creationId xmlns:p14="http://schemas.microsoft.com/office/powerpoint/2010/main" val="174436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Problems With Pride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Pride Brings Destruction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Pride is Deceptive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Pride is an Avenue of Temptation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Pride is Sin</a:t>
            </a:r>
          </a:p>
        </p:txBody>
      </p:sp>
    </p:spTree>
    <p:extLst>
      <p:ext uri="{BB962C8B-B14F-4D97-AF65-F5344CB8AC3E}">
        <p14:creationId xmlns:p14="http://schemas.microsoft.com/office/powerpoint/2010/main" val="9283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244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Overcoming the Sin of…</vt:lpstr>
      <vt:lpstr>PowerPoint Presentation</vt:lpstr>
      <vt:lpstr>PowerPoint Presentation</vt:lpstr>
      <vt:lpstr>1. Pride Brings Destruction</vt:lpstr>
      <vt:lpstr>2. Pride is Deceptive</vt:lpstr>
      <vt:lpstr>2. Pride is Deceptive</vt:lpstr>
      <vt:lpstr>3. Pride is an Avenue of Temptation</vt:lpstr>
      <vt:lpstr>4. Pride is a Sin</vt:lpstr>
      <vt:lpstr>Problems With Pride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Overcoming the Sin of Pride</dc:title>
  <dc:creator>Heath</dc:creator>
  <cp:lastModifiedBy>Guest</cp:lastModifiedBy>
  <cp:revision>16</cp:revision>
  <dcterms:created xsi:type="dcterms:W3CDTF">2012-12-14T17:51:56Z</dcterms:created>
  <dcterms:modified xsi:type="dcterms:W3CDTF">2012-12-16T23:22:39Z</dcterms:modified>
</cp:coreProperties>
</file>