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3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23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5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2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5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7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3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8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50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74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20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0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aparchedsoul.com/wp-content/uploads/2011/12/sow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3" r="13063"/>
          <a:stretch/>
        </p:blipFill>
        <p:spPr bwMode="auto">
          <a:xfrm>
            <a:off x="3796145" y="1295400"/>
            <a:ext cx="5043055" cy="51435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77825"/>
            <a:ext cx="6858000" cy="1222375"/>
          </a:xfrm>
          <a:solidFill>
            <a:srgbClr val="00206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Parable of the Soils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057400"/>
            <a:ext cx="2514600" cy="2286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rgbClr val="002060"/>
                </a:solidFill>
              </a:rPr>
              <a:t>Matthew 13</a:t>
            </a:r>
          </a:p>
          <a:p>
            <a:pPr algn="l"/>
            <a:r>
              <a:rPr lang="en-US" sz="3600" b="1" dirty="0" smtClean="0">
                <a:solidFill>
                  <a:srgbClr val="002060"/>
                </a:solidFill>
              </a:rPr>
              <a:t>Mark 4</a:t>
            </a:r>
          </a:p>
          <a:p>
            <a:pPr algn="l"/>
            <a:r>
              <a:rPr lang="en-US" sz="3600" b="1" dirty="0" smtClean="0">
                <a:solidFill>
                  <a:srgbClr val="002060"/>
                </a:solidFill>
              </a:rPr>
              <a:t>Luke 8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4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ecologyofeducation.net/wsite/wp-content/uploads/2012/03/SeedlingSproutBase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8239"/>
            <a:ext cx="9144000" cy="315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Different Soils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Wayside Ground</a:t>
            </a:r>
          </a:p>
          <a:p>
            <a:r>
              <a:rPr lang="en-US" sz="3600" b="1" dirty="0" smtClean="0"/>
              <a:t>Stony Ground</a:t>
            </a:r>
          </a:p>
          <a:p>
            <a:r>
              <a:rPr lang="en-US" sz="3600" b="1" dirty="0" smtClean="0"/>
              <a:t>Thorny Ground</a:t>
            </a:r>
          </a:p>
          <a:p>
            <a:r>
              <a:rPr lang="en-US" sz="3600" b="1" dirty="0" smtClean="0"/>
              <a:t>Good Ground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39530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ecologyofeducation.net/wsite/wp-content/uploads/2012/03/SeedlingSproutBase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8239"/>
            <a:ext cx="9144000" cy="315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The Wayside Heart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Laziness</a:t>
            </a:r>
          </a:p>
          <a:p>
            <a:r>
              <a:rPr lang="en-US" sz="3600" b="1" dirty="0" smtClean="0"/>
              <a:t>Arrogance</a:t>
            </a:r>
          </a:p>
          <a:p>
            <a:r>
              <a:rPr lang="en-US" sz="3600" b="1" dirty="0" smtClean="0"/>
              <a:t>Fear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Procrastination</a:t>
            </a:r>
          </a:p>
          <a:p>
            <a:r>
              <a:rPr lang="en-US" sz="3600" b="1" dirty="0" smtClean="0"/>
              <a:t>Callused With Sin</a:t>
            </a:r>
          </a:p>
        </p:txBody>
      </p:sp>
    </p:spTree>
    <p:extLst>
      <p:ext uri="{BB962C8B-B14F-4D97-AF65-F5344CB8AC3E}">
        <p14:creationId xmlns:p14="http://schemas.microsoft.com/office/powerpoint/2010/main" val="295531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ecologyofeducation.net/wsite/wp-content/uploads/2012/03/SeedlingSproutBase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8239"/>
            <a:ext cx="9144000" cy="315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The Stony Heart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b="1" dirty="0" smtClean="0"/>
              <a:t>One who reacts to the gospel with   shallow impulsiveness.</a:t>
            </a:r>
          </a:p>
          <a:p>
            <a:r>
              <a:rPr lang="en-US" sz="3400" b="1" dirty="0" smtClean="0"/>
              <a:t>Found it easier to become a Christian   than to remain a Christian. </a:t>
            </a: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295531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ecologyofeducation.net/wsite/wp-content/uploads/2012/03/SeedlingSproutBase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8239"/>
            <a:ext cx="9144000" cy="315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The Thorny Heart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Cares of the World </a:t>
            </a:r>
            <a:r>
              <a:rPr lang="en-US" sz="3600" dirty="0" smtClean="0"/>
              <a:t>- </a:t>
            </a:r>
            <a:r>
              <a:rPr lang="en-US" sz="3600" dirty="0" smtClean="0">
                <a:solidFill>
                  <a:srgbClr val="002060"/>
                </a:solidFill>
              </a:rPr>
              <a:t>Matt. 13:22</a:t>
            </a:r>
            <a:endParaRPr lang="en-US" sz="3600" b="1" dirty="0" smtClean="0"/>
          </a:p>
          <a:p>
            <a:r>
              <a:rPr lang="en-US" sz="3600" b="1" dirty="0" smtClean="0"/>
              <a:t>Riches </a:t>
            </a:r>
            <a:r>
              <a:rPr lang="en-US" sz="3600" dirty="0" smtClean="0"/>
              <a:t>- </a:t>
            </a:r>
            <a:r>
              <a:rPr lang="en-US" sz="3600" dirty="0" smtClean="0">
                <a:solidFill>
                  <a:srgbClr val="002060"/>
                </a:solidFill>
              </a:rPr>
              <a:t>Matt. 13:22</a:t>
            </a:r>
            <a:endParaRPr lang="en-US" sz="3600" b="1" dirty="0" smtClean="0"/>
          </a:p>
          <a:p>
            <a:r>
              <a:rPr lang="en-US" sz="3600" b="1" dirty="0" smtClean="0"/>
              <a:t>Desires for Other Things </a:t>
            </a:r>
            <a:r>
              <a:rPr lang="en-US" sz="3600" dirty="0" smtClean="0"/>
              <a:t>- </a:t>
            </a:r>
            <a:r>
              <a:rPr lang="en-US" sz="3600" dirty="0" smtClean="0">
                <a:solidFill>
                  <a:srgbClr val="002060"/>
                </a:solidFill>
              </a:rPr>
              <a:t>Mark 4:19</a:t>
            </a:r>
            <a:endParaRPr lang="en-US" sz="3600" b="1" dirty="0" smtClean="0"/>
          </a:p>
          <a:p>
            <a:r>
              <a:rPr lang="en-US" sz="3600" b="1" dirty="0" smtClean="0"/>
              <a:t>Pleasures of Life </a:t>
            </a:r>
            <a:r>
              <a:rPr lang="en-US" sz="3600" dirty="0" smtClean="0"/>
              <a:t>- </a:t>
            </a:r>
            <a:r>
              <a:rPr lang="en-US" sz="3600" dirty="0" smtClean="0">
                <a:solidFill>
                  <a:srgbClr val="002060"/>
                </a:solidFill>
              </a:rPr>
              <a:t>Luke 8:14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95531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ecologyofeducation.net/wsite/wp-content/uploads/2012/03/SeedlingSproutBase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8239"/>
            <a:ext cx="9144000" cy="315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The Good Heart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Noble and Good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Luke 8:15</a:t>
            </a:r>
          </a:p>
          <a:p>
            <a:r>
              <a:rPr lang="en-US" b="1" dirty="0" smtClean="0"/>
              <a:t>Understands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002060"/>
                </a:solidFill>
              </a:rPr>
              <a:t>Matt. </a:t>
            </a:r>
            <a:r>
              <a:rPr lang="en-US" smtClean="0">
                <a:solidFill>
                  <a:srgbClr val="002060"/>
                </a:solidFill>
              </a:rPr>
              <a:t>13:23</a:t>
            </a:r>
            <a:endParaRPr lang="en-US" b="1" dirty="0" smtClean="0"/>
          </a:p>
          <a:p>
            <a:r>
              <a:rPr lang="en-US" b="1" dirty="0" smtClean="0"/>
              <a:t>Accepts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002060"/>
                </a:solidFill>
              </a:rPr>
              <a:t>Mark 4:20</a:t>
            </a:r>
            <a:endParaRPr lang="en-US" b="1" dirty="0" smtClean="0"/>
          </a:p>
          <a:p>
            <a:r>
              <a:rPr lang="en-US" b="1" dirty="0" smtClean="0"/>
              <a:t>Keeps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002060"/>
                </a:solidFill>
              </a:rPr>
              <a:t>Luke 8:15</a:t>
            </a:r>
            <a:endParaRPr lang="en-US" b="1" dirty="0" smtClean="0"/>
          </a:p>
          <a:p>
            <a:r>
              <a:rPr lang="en-US" b="1" dirty="0" smtClean="0"/>
              <a:t>Patient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002060"/>
                </a:solidFill>
              </a:rPr>
              <a:t>Luke 8:15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5531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neutralbayanglican.org.au/wp-content/uploads/2012/01/Sower_p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304800"/>
            <a:ext cx="8429625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2667000" y="2667000"/>
            <a:ext cx="3733800" cy="1600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2971801"/>
            <a:ext cx="3276600" cy="114299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What kind of soil are you?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3938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128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Parable of the Soils</vt:lpstr>
      <vt:lpstr>The Different Soils</vt:lpstr>
      <vt:lpstr>1. The Wayside Heart</vt:lpstr>
      <vt:lpstr>2. The Stony Heart</vt:lpstr>
      <vt:lpstr>3. The Thorny Heart</vt:lpstr>
      <vt:lpstr>4. The Good Heart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8</cp:revision>
  <dcterms:created xsi:type="dcterms:W3CDTF">2012-11-16T16:25:04Z</dcterms:created>
  <dcterms:modified xsi:type="dcterms:W3CDTF">2012-11-27T21:15:27Z</dcterms:modified>
</cp:coreProperties>
</file>