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3" r:id="rId3"/>
    <p:sldId id="257" r:id="rId4"/>
    <p:sldId id="259" r:id="rId5"/>
    <p:sldId id="265" r:id="rId6"/>
    <p:sldId id="264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52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F3AE2F-D41C-45A4-8902-4E62D4F87F8E}" type="datetimeFigureOut">
              <a:rPr lang="en-US" smtClean="0"/>
              <a:t>11/4/2012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C4CF07-7B59-4FC0-A626-58A9947952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71406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F3AE2F-D41C-45A4-8902-4E62D4F87F8E}" type="datetimeFigureOut">
              <a:rPr lang="en-US" smtClean="0"/>
              <a:t>11/4/2012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C4CF07-7B59-4FC0-A626-58A9947952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57668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F3AE2F-D41C-45A4-8902-4E62D4F87F8E}" type="datetimeFigureOut">
              <a:rPr lang="en-US" smtClean="0"/>
              <a:t>11/4/2012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C4CF07-7B59-4FC0-A626-58A9947952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32057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F3AE2F-D41C-45A4-8902-4E62D4F87F8E}" type="datetimeFigureOut">
              <a:rPr lang="en-US" smtClean="0"/>
              <a:t>11/4/2012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C4CF07-7B59-4FC0-A626-58A9947952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53041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F3AE2F-D41C-45A4-8902-4E62D4F87F8E}" type="datetimeFigureOut">
              <a:rPr lang="en-US" smtClean="0"/>
              <a:t>11/4/2012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C4CF07-7B59-4FC0-A626-58A9947952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15530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F3AE2F-D41C-45A4-8902-4E62D4F87F8E}" type="datetimeFigureOut">
              <a:rPr lang="en-US" smtClean="0"/>
              <a:t>11/4/2012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C4CF07-7B59-4FC0-A626-58A9947952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23926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F3AE2F-D41C-45A4-8902-4E62D4F87F8E}" type="datetimeFigureOut">
              <a:rPr lang="en-US" smtClean="0"/>
              <a:t>11/4/2012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C4CF07-7B59-4FC0-A626-58A9947952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98903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F3AE2F-D41C-45A4-8902-4E62D4F87F8E}" type="datetimeFigureOut">
              <a:rPr lang="en-US" smtClean="0"/>
              <a:t>11/4/2012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C4CF07-7B59-4FC0-A626-58A9947952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01579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F3AE2F-D41C-45A4-8902-4E62D4F87F8E}" type="datetimeFigureOut">
              <a:rPr lang="en-US" smtClean="0"/>
              <a:t>11/4/2012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C4CF07-7B59-4FC0-A626-58A9947952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0491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F3AE2F-D41C-45A4-8902-4E62D4F87F8E}" type="datetimeFigureOut">
              <a:rPr lang="en-US" smtClean="0"/>
              <a:t>11/4/2012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C4CF07-7B59-4FC0-A626-58A9947952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27959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F3AE2F-D41C-45A4-8902-4E62D4F87F8E}" type="datetimeFigureOut">
              <a:rPr lang="en-US" smtClean="0"/>
              <a:t>11/4/2012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C4CF07-7B59-4FC0-A626-58A9947952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96734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F3AE2F-D41C-45A4-8902-4E62D4F87F8E}" type="datetimeFigureOut">
              <a:rPr lang="en-US" smtClean="0"/>
              <a:t>11/4/2012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C4CF07-7B59-4FC0-A626-58A9947952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09083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000000"/>
            </a:gs>
            <a:gs pos="39999">
              <a:srgbClr val="0A128C"/>
            </a:gs>
            <a:gs pos="70000">
              <a:srgbClr val="181CC7"/>
            </a:gs>
            <a:gs pos="88000">
              <a:srgbClr val="7005D4"/>
            </a:gs>
            <a:gs pos="100000">
              <a:srgbClr val="8C3D91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772400" cy="1470025"/>
          </a:xfrm>
        </p:spPr>
        <p:txBody>
          <a:bodyPr/>
          <a:lstStyle/>
          <a:p>
            <a:r>
              <a:rPr lang="en-US" b="1" dirty="0" smtClean="0">
                <a:solidFill>
                  <a:schemeClr val="bg1"/>
                </a:solidFill>
              </a:rPr>
              <a:t>Overcoming the Sin of Prejudice</a:t>
            </a:r>
            <a:endParaRPr lang="en-US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24687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Biblical Examples of Prejudice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dirty="0"/>
              <a:t>The Egyptians </a:t>
            </a:r>
            <a:r>
              <a:rPr lang="en-US" dirty="0" smtClean="0"/>
              <a:t>and Hebrews </a:t>
            </a:r>
            <a:r>
              <a:rPr lang="en-US" dirty="0"/>
              <a:t>(Gen. 43:32</a:t>
            </a:r>
            <a:r>
              <a:rPr lang="en-US" dirty="0" smtClean="0"/>
              <a:t>)</a:t>
            </a:r>
            <a:endParaRPr lang="en-US" dirty="0"/>
          </a:p>
          <a:p>
            <a:pPr lvl="0"/>
            <a:r>
              <a:rPr lang="en-US" dirty="0"/>
              <a:t>The Jews and Samaritans </a:t>
            </a:r>
            <a:r>
              <a:rPr lang="en-US" dirty="0" smtClean="0"/>
              <a:t>(</a:t>
            </a:r>
            <a:r>
              <a:rPr lang="en-US" dirty="0"/>
              <a:t>John 4:9</a:t>
            </a:r>
            <a:r>
              <a:rPr lang="en-US" dirty="0" smtClean="0"/>
              <a:t>)</a:t>
            </a:r>
            <a:endParaRPr lang="en-US" dirty="0"/>
          </a:p>
          <a:p>
            <a:pPr lvl="0"/>
            <a:r>
              <a:rPr lang="en-US" dirty="0"/>
              <a:t>The Jews </a:t>
            </a:r>
            <a:r>
              <a:rPr lang="en-US" dirty="0" smtClean="0"/>
              <a:t>and </a:t>
            </a:r>
            <a:r>
              <a:rPr lang="en-US" dirty="0"/>
              <a:t>Gentiles (Acts 10:28</a:t>
            </a:r>
            <a:r>
              <a:rPr lang="en-US" dirty="0" smtClean="0"/>
              <a:t>)</a:t>
            </a:r>
          </a:p>
          <a:p>
            <a:pPr lvl="0"/>
            <a:r>
              <a:rPr lang="en-US" dirty="0" smtClean="0"/>
              <a:t>The </a:t>
            </a:r>
            <a:r>
              <a:rPr lang="en-US" dirty="0"/>
              <a:t>Pharisees </a:t>
            </a:r>
            <a:r>
              <a:rPr lang="en-US" dirty="0" smtClean="0"/>
              <a:t>and </a:t>
            </a:r>
            <a:r>
              <a:rPr lang="en-US" dirty="0"/>
              <a:t>Publicans (Luke 18:9-14</a:t>
            </a:r>
            <a:r>
              <a:rPr lang="en-US" dirty="0" smtClean="0"/>
              <a:t>)</a:t>
            </a:r>
            <a:endParaRPr lang="en-US" dirty="0"/>
          </a:p>
          <a:p>
            <a:pPr lvl="0"/>
            <a:r>
              <a:rPr lang="en-US" dirty="0" smtClean="0"/>
              <a:t>Nazareth </a:t>
            </a:r>
            <a:r>
              <a:rPr lang="en-US" dirty="0"/>
              <a:t>(John 1:43-46</a:t>
            </a:r>
            <a:r>
              <a:rPr lang="en-US" dirty="0" smtClean="0"/>
              <a:t>)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26760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b="1" dirty="0" smtClean="0"/>
              <a:t>prejudice</a:t>
            </a:r>
            <a:endParaRPr lang="en-US" sz="4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AutoNum type="arabicPeriod"/>
            </a:pPr>
            <a:r>
              <a:rPr lang="en-US" dirty="0" smtClean="0"/>
              <a:t>a </a:t>
            </a:r>
            <a:r>
              <a:rPr lang="en-US" dirty="0"/>
              <a:t>judgment or opinion formed before the facts are known; preconceived idea, favorable or, more usually, unfavorable. </a:t>
            </a:r>
            <a:endParaRPr lang="en-US" dirty="0" smtClean="0"/>
          </a:p>
          <a:p>
            <a:pPr marL="514350" indent="-514350">
              <a:buAutoNum type="arabicPeriod"/>
            </a:pPr>
            <a:r>
              <a:rPr lang="en-US" dirty="0" smtClean="0"/>
              <a:t>a </a:t>
            </a:r>
            <a:r>
              <a:rPr lang="en-US" dirty="0"/>
              <a:t>judgment or opinion held in disregard of facts that contradict it. </a:t>
            </a:r>
            <a:endParaRPr lang="en-US" dirty="0" smtClean="0"/>
          </a:p>
          <a:p>
            <a:pPr marL="514350" indent="-514350">
              <a:buAutoNum type="arabicPeriod"/>
            </a:pPr>
            <a:r>
              <a:rPr lang="en-US" dirty="0" smtClean="0"/>
              <a:t>suspicion</a:t>
            </a:r>
            <a:r>
              <a:rPr lang="en-US" dirty="0"/>
              <a:t>, intolerance, or irrational hatred of other races, creeds, regions, occupations, </a:t>
            </a:r>
            <a:r>
              <a:rPr lang="en-US" dirty="0" smtClean="0"/>
              <a:t>etc. </a:t>
            </a:r>
          </a:p>
          <a:p>
            <a:pPr marL="0" indent="0" algn="r">
              <a:buNone/>
            </a:pPr>
            <a:r>
              <a:rPr lang="en-US" dirty="0" smtClean="0"/>
              <a:t>Webster’s </a:t>
            </a:r>
            <a:r>
              <a:rPr lang="en-US" dirty="0"/>
              <a:t>New World </a:t>
            </a:r>
            <a:r>
              <a:rPr lang="en-US" dirty="0" smtClean="0"/>
              <a:t>Dictionary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16059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The Results of Prejudice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3400" b="1" dirty="0" smtClean="0"/>
              <a:t>Closes Man’s Eyes to the Truth </a:t>
            </a:r>
            <a:r>
              <a:rPr lang="en-US" sz="3400" dirty="0" smtClean="0"/>
              <a:t>-                       Matt. 13:14-15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400" b="1" dirty="0" smtClean="0"/>
              <a:t>Dishonesty</a:t>
            </a:r>
            <a:r>
              <a:rPr lang="en-US" sz="3400" dirty="0" smtClean="0"/>
              <a:t> - Matt. 28:11-15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400" b="1" dirty="0" smtClean="0"/>
              <a:t>Hypocrisy</a:t>
            </a:r>
            <a:r>
              <a:rPr lang="en-US" sz="3400" dirty="0" smtClean="0"/>
              <a:t> - Gal. 2:11-13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400" b="1" dirty="0" smtClean="0"/>
              <a:t>Anger</a:t>
            </a:r>
            <a:r>
              <a:rPr lang="en-US" sz="3400" dirty="0" smtClean="0"/>
              <a:t> - Jonah 4:1-2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400" b="1" dirty="0" smtClean="0"/>
              <a:t>Sin</a:t>
            </a:r>
            <a:r>
              <a:rPr lang="en-US" sz="3400" dirty="0" smtClean="0"/>
              <a:t> - James 2:1-9</a:t>
            </a:r>
          </a:p>
        </p:txBody>
      </p:sp>
    </p:spTree>
    <p:extLst>
      <p:ext uri="{BB962C8B-B14F-4D97-AF65-F5344CB8AC3E}">
        <p14:creationId xmlns:p14="http://schemas.microsoft.com/office/powerpoint/2010/main" val="11139006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How To Overcome Prejudice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lvl="0" indent="-514350">
              <a:buFont typeface="+mj-lt"/>
              <a:buAutoNum type="arabicPeriod"/>
            </a:pPr>
            <a:r>
              <a:rPr lang="en-US" b="1" dirty="0" smtClean="0"/>
              <a:t>God is not prejudiced </a:t>
            </a:r>
            <a:r>
              <a:rPr lang="en-US" dirty="0" smtClean="0"/>
              <a:t>- Rom. 2:11;                           Acts 10:34-35; 1 Tim. 2:3-4 </a:t>
            </a:r>
            <a:endParaRPr lang="en-US" dirty="0"/>
          </a:p>
          <a:p>
            <a:pPr marL="514350" lvl="0" indent="-514350">
              <a:buFont typeface="+mj-lt"/>
              <a:buAutoNum type="arabicPeriod"/>
            </a:pPr>
            <a:r>
              <a:rPr lang="en-US" b="1" dirty="0" smtClean="0"/>
              <a:t>The gospel is not prejudiced </a:t>
            </a:r>
            <a:r>
              <a:rPr lang="en-US" dirty="0" smtClean="0"/>
              <a:t>- Matt. 28:19; Mark 16:15-16; Rev. 22:17</a:t>
            </a:r>
            <a:endParaRPr lang="en-US" dirty="0"/>
          </a:p>
          <a:p>
            <a:pPr marL="514350" lvl="0" indent="-514350">
              <a:buFont typeface="+mj-lt"/>
              <a:buAutoNum type="arabicPeriod"/>
            </a:pPr>
            <a:r>
              <a:rPr lang="en-US" b="1" dirty="0" smtClean="0"/>
              <a:t>The cross is not prejudiced </a:t>
            </a:r>
            <a:r>
              <a:rPr lang="en-US" dirty="0" smtClean="0"/>
              <a:t>- Eph. 2:14-16;  Gal. 3:26-28</a:t>
            </a:r>
            <a:endParaRPr lang="en-US" dirty="0"/>
          </a:p>
          <a:p>
            <a:pPr marL="514350" lvl="0" indent="-514350">
              <a:buFont typeface="+mj-lt"/>
              <a:buAutoNum type="arabicPeriod"/>
            </a:pPr>
            <a:r>
              <a:rPr lang="en-US" b="1" dirty="0" smtClean="0"/>
              <a:t>Learn to love all men </a:t>
            </a:r>
            <a:r>
              <a:rPr lang="en-US" dirty="0" smtClean="0"/>
              <a:t>- Matt. 22:39, 7:12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28855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How To Overcome Prejudice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lvl="0" indent="-514350">
              <a:buFont typeface="+mj-lt"/>
              <a:buAutoNum type="arabicPeriod" startAt="5"/>
            </a:pPr>
            <a:r>
              <a:rPr lang="en-US" b="1" dirty="0" smtClean="0"/>
              <a:t>Learn to look upon the heart </a:t>
            </a:r>
            <a:r>
              <a:rPr lang="en-US" dirty="0" smtClean="0"/>
              <a:t>- 1 Sam. 16:7 </a:t>
            </a:r>
            <a:endParaRPr lang="en-US" dirty="0"/>
          </a:p>
          <a:p>
            <a:pPr marL="514350" lvl="0" indent="-514350">
              <a:buFont typeface="+mj-lt"/>
              <a:buAutoNum type="arabicPeriod" startAt="5"/>
            </a:pPr>
            <a:r>
              <a:rPr lang="en-US" b="1" dirty="0"/>
              <a:t>Insist on getting all the facts before forming judgments about </a:t>
            </a:r>
            <a:r>
              <a:rPr lang="en-US" b="1" dirty="0" smtClean="0"/>
              <a:t>others</a:t>
            </a:r>
            <a:r>
              <a:rPr lang="en-US" dirty="0" smtClean="0"/>
              <a:t> - Deut. 19:15;    Prov. 18:17)</a:t>
            </a:r>
            <a:endParaRPr lang="en-US" dirty="0"/>
          </a:p>
          <a:p>
            <a:pPr marL="514350" lvl="0" indent="-514350">
              <a:buFont typeface="+mj-lt"/>
              <a:buAutoNum type="arabicPeriod" startAt="5"/>
            </a:pPr>
            <a:r>
              <a:rPr lang="en-US" b="1" dirty="0"/>
              <a:t>Allow ourselves to change our minds about people and </a:t>
            </a:r>
            <a:r>
              <a:rPr lang="en-US" b="1" dirty="0" smtClean="0"/>
              <a:t>things </a:t>
            </a:r>
            <a:r>
              <a:rPr lang="en-US" dirty="0" smtClean="0"/>
              <a:t>- John 1:46-49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54145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109</TotalTime>
  <Words>246</Words>
  <Application>Microsoft Office PowerPoint</Application>
  <PresentationFormat>On-screen Show (4:3)</PresentationFormat>
  <Paragraphs>27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Overcoming the Sin of Prejudice</vt:lpstr>
      <vt:lpstr>Biblical Examples of Prejudice</vt:lpstr>
      <vt:lpstr>prejudice</vt:lpstr>
      <vt:lpstr>The Results of Prejudice</vt:lpstr>
      <vt:lpstr>How To Overcome Prejudice</vt:lpstr>
      <vt:lpstr>How To Overcome Prejudice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Worry</dc:title>
  <dc:creator>Heath</dc:creator>
  <cp:lastModifiedBy>Guest</cp:lastModifiedBy>
  <cp:revision>24</cp:revision>
  <dcterms:created xsi:type="dcterms:W3CDTF">2012-09-19T14:21:08Z</dcterms:created>
  <dcterms:modified xsi:type="dcterms:W3CDTF">2012-11-04T22:22:28Z</dcterms:modified>
</cp:coreProperties>
</file>