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B5F6953-9F61-451A-8622-76AC989501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41201A9-C3D7-40B2-9523-1E756F3967B0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581400"/>
            <a:ext cx="5791200" cy="2133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“Then </a:t>
            </a:r>
            <a:r>
              <a:rPr lang="en-US" sz="3200" dirty="0">
                <a:solidFill>
                  <a:schemeClr val="tx1"/>
                </a:solidFill>
              </a:rPr>
              <a:t>Samson said, </a:t>
            </a:r>
            <a:r>
              <a:rPr lang="en-US" sz="3200" dirty="0" smtClean="0">
                <a:solidFill>
                  <a:schemeClr val="tx1"/>
                </a:solidFill>
              </a:rPr>
              <a:t>‘Let </a:t>
            </a:r>
            <a:r>
              <a:rPr lang="en-US" sz="3200" dirty="0">
                <a:solidFill>
                  <a:schemeClr val="tx1"/>
                </a:solidFill>
              </a:rPr>
              <a:t>me die with the Philistines</a:t>
            </a:r>
            <a:r>
              <a:rPr lang="en-US" sz="3200" dirty="0" smtClean="0">
                <a:solidFill>
                  <a:schemeClr val="tx1"/>
                </a:solidFill>
              </a:rPr>
              <a:t>!’”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Judges 16:30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447800"/>
            <a:ext cx="6096000" cy="12192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“Dying With the Philistines”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226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4800600" cy="5714999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sz="3200" b="1" dirty="0" smtClean="0"/>
              <a:t>Samson did not respect his parents.</a:t>
            </a:r>
          </a:p>
          <a:p>
            <a:pPr>
              <a:buSzPct val="85000"/>
            </a:pPr>
            <a:r>
              <a:rPr lang="en-US" sz="3200" b="1" dirty="0" smtClean="0"/>
              <a:t>Samson did not respect God’s word.</a:t>
            </a:r>
          </a:p>
          <a:p>
            <a:pPr>
              <a:buSzPct val="85000"/>
            </a:pPr>
            <a:r>
              <a:rPr lang="en-US" sz="3200" b="1" dirty="0" smtClean="0"/>
              <a:t>Samson did not acknowledge God’s presence or provision.</a:t>
            </a:r>
          </a:p>
          <a:p>
            <a:pPr>
              <a:buSzPct val="85000"/>
            </a:pPr>
            <a:r>
              <a:rPr lang="en-US" sz="3200" b="1" dirty="0" smtClean="0"/>
              <a:t>Samson was lulled into a false sense of security.</a:t>
            </a:r>
            <a:endParaRPr lang="en-US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600" y="457200"/>
            <a:ext cx="2362200" cy="5715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</a:rPr>
              <a:t>“Dying   With the Philistines”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18752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60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Composite</vt:lpstr>
      <vt:lpstr>“Dying With the Philistines”</vt:lpstr>
      <vt:lpstr>“Dying   With the Philistines”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“Dying With the Philistines”</dc:title>
  <dc:creator>Heath</dc:creator>
  <cp:lastModifiedBy>Guest</cp:lastModifiedBy>
  <cp:revision>5</cp:revision>
  <dcterms:created xsi:type="dcterms:W3CDTF">2012-11-01T18:53:23Z</dcterms:created>
  <dcterms:modified xsi:type="dcterms:W3CDTF">2012-11-04T22:23:12Z</dcterms:modified>
</cp:coreProperties>
</file>