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9" r:id="rId6"/>
    <p:sldId id="270" r:id="rId7"/>
    <p:sldId id="271" r:id="rId8"/>
    <p:sldId id="272" r:id="rId9"/>
    <p:sldId id="273" r:id="rId10"/>
    <p:sldId id="283" r:id="rId11"/>
    <p:sldId id="275" r:id="rId12"/>
    <p:sldId id="264" r:id="rId13"/>
    <p:sldId id="276" r:id="rId14"/>
    <p:sldId id="265" r:id="rId15"/>
    <p:sldId id="266" r:id="rId16"/>
    <p:sldId id="277" r:id="rId17"/>
    <p:sldId id="284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AE2F-D41C-45A4-8902-4E62D4F87F8E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CF07-7B59-4FC0-A626-58A9947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5901169" cy="1470025"/>
          </a:xfrm>
        </p:spPr>
        <p:txBody>
          <a:bodyPr>
            <a:noAutofit/>
          </a:bodyPr>
          <a:lstStyle/>
          <a:p>
            <a:pPr algn="l"/>
            <a:r>
              <a:rPr lang="en-US" sz="4600" b="1" dirty="0" smtClean="0"/>
              <a:t>Overcoming the Sin of Covetousness</a:t>
            </a:r>
            <a:endParaRPr lang="en-US" sz="4600" b="1" dirty="0"/>
          </a:p>
        </p:txBody>
      </p:sp>
      <p:pic>
        <p:nvPicPr>
          <p:cNvPr id="1026" name="Picture 2" descr="http://uncrate.com/p/2008/03/hilfiger-m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00"/>
            <a:ext cx="5007328" cy="2876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sino-strategy.net/wp-content/uploads/2010/11/casino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550"/>
            <a:ext cx="2790825" cy="3067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cpolicywatch.com/wp-content/uploads/2012/03/Lottery-scratch-mont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26710" r="17897"/>
          <a:stretch/>
        </p:blipFill>
        <p:spPr bwMode="auto">
          <a:xfrm>
            <a:off x="3352800" y="228601"/>
            <a:ext cx="2590800" cy="19094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2.bp.blogspot.com/-Y8xcgw5JGpY/TsZuI6lor8I/AAAAAAAAAAs/5c0pkw9pbPA/s1600/easy-credit-cards-to-get-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74"/>
            <a:ext cx="2895600" cy="1916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heapplepeeled.com/wordpress/wp-content/uploads/2010/05/all-cas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8160"/>
          <a:stretch/>
        </p:blipFill>
        <p:spPr bwMode="auto">
          <a:xfrm>
            <a:off x="5638800" y="3505200"/>
            <a:ext cx="3241964" cy="3174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6877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3. It Is Idolatry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“Therefore </a:t>
            </a:r>
            <a:r>
              <a:rPr lang="en-US" b="1" dirty="0"/>
              <a:t>put to death your members which are on the earth: fornication, uncleanness, passion, evil desire, and covetousness, which is idolatry</a:t>
            </a:r>
            <a:r>
              <a:rPr lang="en-US" b="1" dirty="0" smtClean="0"/>
              <a:t>.”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Colossians 3:5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ayerthoughts.com/prayerthoughts/Spiritual_Warfare/images/pt1096_dollar_crown_businessman_worship_11_15_08_pc_pro-reduc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0956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4. It Provokes the Wrath of God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“Because </a:t>
            </a:r>
            <a:r>
              <a:rPr lang="en-US" b="1" dirty="0"/>
              <a:t>of these things the wrath of God is coming upon the sons of </a:t>
            </a:r>
            <a:r>
              <a:rPr lang="en-US" b="1" dirty="0" smtClean="0"/>
              <a:t>disobedience</a:t>
            </a:r>
            <a:r>
              <a:rPr lang="en-US" b="1" dirty="0"/>
              <a:t>.</a:t>
            </a:r>
            <a:r>
              <a:rPr lang="en-US" b="1" dirty="0" smtClean="0"/>
              <a:t>”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Colossians 3:6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5. It Promotes Other Sins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Theft</a:t>
            </a:r>
            <a:r>
              <a:rPr lang="en-US" dirty="0"/>
              <a:t> </a:t>
            </a:r>
            <a:r>
              <a:rPr lang="en-US" dirty="0" smtClean="0"/>
              <a:t>- Josh</a:t>
            </a:r>
            <a:r>
              <a:rPr lang="en-US" dirty="0"/>
              <a:t>. </a:t>
            </a:r>
            <a:r>
              <a:rPr lang="en-US" dirty="0" smtClean="0"/>
              <a:t>7:20-21</a:t>
            </a:r>
            <a:endParaRPr lang="en-US" dirty="0"/>
          </a:p>
          <a:p>
            <a:pPr lvl="0"/>
            <a:r>
              <a:rPr lang="en-US" b="1" dirty="0"/>
              <a:t>Lying</a:t>
            </a:r>
            <a:r>
              <a:rPr lang="en-US" dirty="0"/>
              <a:t> </a:t>
            </a:r>
            <a:r>
              <a:rPr lang="en-US" dirty="0" smtClean="0"/>
              <a:t>- 2 </a:t>
            </a:r>
            <a:r>
              <a:rPr lang="en-US" dirty="0"/>
              <a:t>Kings </a:t>
            </a:r>
            <a:r>
              <a:rPr lang="en-US" dirty="0" smtClean="0"/>
              <a:t>5:20-27</a:t>
            </a:r>
            <a:endParaRPr lang="en-US" dirty="0"/>
          </a:p>
          <a:p>
            <a:pPr lvl="0"/>
            <a:r>
              <a:rPr lang="en-US" b="1" dirty="0"/>
              <a:t>Betrayal</a:t>
            </a:r>
            <a:r>
              <a:rPr lang="en-US" dirty="0"/>
              <a:t> </a:t>
            </a:r>
            <a:r>
              <a:rPr lang="en-US" dirty="0" smtClean="0"/>
              <a:t>- Matt</a:t>
            </a:r>
            <a:r>
              <a:rPr lang="en-US" dirty="0"/>
              <a:t>. 26:14-16; John </a:t>
            </a:r>
            <a:r>
              <a:rPr lang="en-US" dirty="0" smtClean="0"/>
              <a:t>124-6</a:t>
            </a:r>
            <a:endParaRPr lang="en-US" dirty="0"/>
          </a:p>
          <a:p>
            <a:pPr lvl="0"/>
            <a:r>
              <a:rPr lang="en-US" b="1" dirty="0"/>
              <a:t>Murder and </a:t>
            </a:r>
            <a:r>
              <a:rPr lang="en-US" b="1" dirty="0" smtClean="0"/>
              <a:t>Extortion </a:t>
            </a:r>
            <a:r>
              <a:rPr lang="en-US" dirty="0" smtClean="0"/>
              <a:t>- Ezek</a:t>
            </a:r>
            <a:r>
              <a:rPr lang="en-US" dirty="0"/>
              <a:t>. </a:t>
            </a:r>
            <a:r>
              <a:rPr lang="en-US" dirty="0" smtClean="0"/>
              <a:t>22:12</a:t>
            </a:r>
            <a:endParaRPr lang="en-US" dirty="0"/>
          </a:p>
          <a:p>
            <a:pPr lvl="0"/>
            <a:r>
              <a:rPr lang="en-US" b="1" dirty="0"/>
              <a:t>Departing from the </a:t>
            </a:r>
            <a:r>
              <a:rPr lang="en-US" b="1" dirty="0" smtClean="0"/>
              <a:t>Faith </a:t>
            </a:r>
            <a:r>
              <a:rPr lang="en-US" dirty="0" smtClean="0"/>
              <a:t>- 1 </a:t>
            </a:r>
            <a:r>
              <a:rPr lang="en-US" dirty="0"/>
              <a:t>Tim. </a:t>
            </a:r>
            <a:r>
              <a:rPr lang="en-US" dirty="0" smtClean="0"/>
              <a:t>6:9-10</a:t>
            </a:r>
            <a:endParaRPr lang="en-US" dirty="0"/>
          </a:p>
          <a:p>
            <a:r>
              <a:rPr lang="en-US" b="1" dirty="0"/>
              <a:t>Brings </a:t>
            </a:r>
            <a:r>
              <a:rPr lang="en-US" b="1" dirty="0" smtClean="0"/>
              <a:t>Suffering Upon Loved Ones </a:t>
            </a:r>
            <a:r>
              <a:rPr lang="en-US" dirty="0" smtClean="0"/>
              <a:t>-                   Prov</a:t>
            </a:r>
            <a:r>
              <a:rPr lang="en-US" dirty="0"/>
              <a:t>. </a:t>
            </a:r>
            <a:r>
              <a:rPr lang="en-US" dirty="0" smtClean="0"/>
              <a:t>15:27</a:t>
            </a:r>
            <a:endParaRPr lang="en-US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To Overcome Covetousness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37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Overcome Covetousness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We overcome covetousness by learning how to be content or satisfied. </a:t>
            </a:r>
          </a:p>
          <a:p>
            <a:r>
              <a:rPr lang="en-US" dirty="0" smtClean="0"/>
              <a:t>“Let </a:t>
            </a:r>
            <a:r>
              <a:rPr lang="en-US" dirty="0"/>
              <a:t>your conduct be without covetousness; be content with such things as you </a:t>
            </a:r>
            <a:r>
              <a:rPr lang="en-US" dirty="0" smtClean="0"/>
              <a:t>have…” (Heb. 13:5).</a:t>
            </a:r>
            <a:endParaRPr lang="en-US" dirty="0"/>
          </a:p>
          <a:p>
            <a:r>
              <a:rPr lang="en-US" dirty="0" smtClean="0"/>
              <a:t>“Not </a:t>
            </a:r>
            <a:r>
              <a:rPr lang="en-US" dirty="0"/>
              <a:t>that I speak in regard to need, for I have learned in whatever state I am, to be </a:t>
            </a:r>
            <a:r>
              <a:rPr lang="en-US" dirty="0" smtClean="0"/>
              <a:t>content” (Phil. 4:11).</a:t>
            </a:r>
          </a:p>
        </p:txBody>
      </p:sp>
      <p:pic>
        <p:nvPicPr>
          <p:cNvPr id="307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Learn How To Trust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“Let </a:t>
            </a:r>
            <a:r>
              <a:rPr lang="en-US" b="1" dirty="0"/>
              <a:t>your conduct be without covetousness; be content with such things as you have. For He Himself has said, </a:t>
            </a:r>
            <a:r>
              <a:rPr lang="en-US" b="1" dirty="0" smtClean="0"/>
              <a:t>‘I </a:t>
            </a:r>
            <a:r>
              <a:rPr lang="en-US" b="1" dirty="0"/>
              <a:t>will never leave you nor forsake you</a:t>
            </a:r>
            <a:r>
              <a:rPr lang="en-US" b="1" dirty="0" smtClean="0"/>
              <a:t>.’ So </a:t>
            </a:r>
            <a:r>
              <a:rPr lang="en-US" b="1" dirty="0"/>
              <a:t>we may boldly say</a:t>
            </a:r>
            <a:r>
              <a:rPr lang="en-US" b="1" dirty="0" smtClean="0"/>
              <a:t>: ‘The </a:t>
            </a:r>
            <a:r>
              <a:rPr lang="en-US" b="1" dirty="0"/>
              <a:t>Lord is my </a:t>
            </a:r>
            <a:r>
              <a:rPr lang="en-US" b="1" dirty="0" smtClean="0"/>
              <a:t>helper; I </a:t>
            </a:r>
            <a:r>
              <a:rPr lang="en-US" b="1" dirty="0"/>
              <a:t>will not fear</a:t>
            </a:r>
            <a:r>
              <a:rPr lang="en-US" b="1" dirty="0" smtClean="0"/>
              <a:t>. What </a:t>
            </a:r>
            <a:r>
              <a:rPr lang="en-US" b="1" dirty="0"/>
              <a:t>can man do to me</a:t>
            </a:r>
            <a:r>
              <a:rPr lang="en-US" b="1" dirty="0" smtClean="0"/>
              <a:t>?’”  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Hebrews 13:5-6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Learn That Life Is Not About Accumulating Things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Learn That Life Is Not About Accumulating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“Take </a:t>
            </a:r>
            <a:r>
              <a:rPr lang="en-US" b="1" dirty="0"/>
              <a:t>heed and beware of covetousness, for one’s life does not consist in the abundance of things </a:t>
            </a:r>
            <a:r>
              <a:rPr lang="en-US" b="1" dirty="0" smtClean="0"/>
              <a:t> he possesses.”  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Luke 12:15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N2ziriWNIDA/TzKVZ3HEnbI/AAAAAAAAGUQ/irECyJpgEzw/s1600/psalm+39+HeWhoDiesWithTheMostToysW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962400" cy="189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Learn To Set Our Minds                           On Things Above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“Set </a:t>
            </a:r>
            <a:r>
              <a:rPr lang="en-US" b="1" dirty="0"/>
              <a:t>your mind on things above, not on things on the </a:t>
            </a:r>
            <a:r>
              <a:rPr lang="en-US" b="1" dirty="0" smtClean="0"/>
              <a:t>earth.”  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Colossians 3:2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Learn To Be Satisfied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Ecclesiastes 5:10-12</a:t>
            </a:r>
          </a:p>
          <a:p>
            <a:r>
              <a:rPr lang="en-US" b="1" dirty="0" smtClean="0"/>
              <a:t>Proverbs 30:7-9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covetousness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 smtClean="0"/>
              <a:t>pleoneksia</a:t>
            </a:r>
            <a:r>
              <a:rPr lang="en-US" dirty="0" smtClean="0"/>
              <a:t> </a:t>
            </a:r>
          </a:p>
          <a:p>
            <a:r>
              <a:rPr lang="en-US" b="1" i="1" dirty="0" err="1" smtClean="0"/>
              <a:t>pleon</a:t>
            </a:r>
            <a:r>
              <a:rPr lang="en-US" dirty="0" smtClean="0"/>
              <a:t> - “more” </a:t>
            </a:r>
          </a:p>
          <a:p>
            <a:r>
              <a:rPr lang="en-US" b="1" i="1" dirty="0" smtClean="0"/>
              <a:t>echo</a:t>
            </a:r>
            <a:r>
              <a:rPr lang="en-US" dirty="0" smtClean="0"/>
              <a:t> - “</a:t>
            </a:r>
            <a:r>
              <a:rPr lang="en-US" dirty="0"/>
              <a:t>to </a:t>
            </a:r>
            <a:r>
              <a:rPr lang="en-US" dirty="0" smtClean="0"/>
              <a:t>have” </a:t>
            </a:r>
          </a:p>
          <a:p>
            <a:r>
              <a:rPr lang="en-US" dirty="0" smtClean="0"/>
              <a:t>The </a:t>
            </a:r>
            <a:r>
              <a:rPr lang="en-US" dirty="0"/>
              <a:t>word covetousness literally means </a:t>
            </a:r>
            <a:r>
              <a:rPr lang="en-US" dirty="0" smtClean="0"/>
              <a:t>                 “</a:t>
            </a:r>
            <a:r>
              <a:rPr lang="en-US" dirty="0"/>
              <a:t>more to have.”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05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Learn To Deny Self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“If </a:t>
            </a:r>
            <a:r>
              <a:rPr lang="en-US" b="1" dirty="0"/>
              <a:t>anyone desires to come after Me, let him deny himself, and take up his cross, and follow Me</a:t>
            </a:r>
            <a:r>
              <a:rPr lang="en-US" b="1" dirty="0" smtClean="0"/>
              <a:t>.”  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Matthew 16:24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Learn To Love Our Neighbor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“For </a:t>
            </a:r>
            <a:r>
              <a:rPr lang="en-US" b="1" dirty="0"/>
              <a:t>the commandments, </a:t>
            </a:r>
            <a:r>
              <a:rPr lang="en-US" b="1" dirty="0" smtClean="0"/>
              <a:t>‘You </a:t>
            </a:r>
            <a:r>
              <a:rPr lang="en-US" b="1" dirty="0"/>
              <a:t>shall not commit adultery</a:t>
            </a:r>
            <a:r>
              <a:rPr lang="en-US" b="1" dirty="0" smtClean="0"/>
              <a:t>,’ ‘You </a:t>
            </a:r>
            <a:r>
              <a:rPr lang="en-US" b="1" dirty="0"/>
              <a:t>shall not murder</a:t>
            </a:r>
            <a:r>
              <a:rPr lang="en-US" b="1" dirty="0" smtClean="0"/>
              <a:t>,’ ‘You </a:t>
            </a:r>
            <a:r>
              <a:rPr lang="en-US" b="1" dirty="0"/>
              <a:t>shall not steal</a:t>
            </a:r>
            <a:r>
              <a:rPr lang="en-US" b="1" dirty="0" smtClean="0"/>
              <a:t>,’ ‘You </a:t>
            </a:r>
            <a:r>
              <a:rPr lang="en-US" b="1" dirty="0"/>
              <a:t>shall not bear false witness</a:t>
            </a:r>
            <a:r>
              <a:rPr lang="en-US" b="1" dirty="0" smtClean="0"/>
              <a:t>,’ ‘You </a:t>
            </a:r>
            <a:r>
              <a:rPr lang="en-US" b="1" dirty="0"/>
              <a:t>shall not covet</a:t>
            </a:r>
            <a:r>
              <a:rPr lang="en-US" b="1" dirty="0" smtClean="0"/>
              <a:t>,’ </a:t>
            </a:r>
            <a:r>
              <a:rPr lang="en-US" b="1" dirty="0"/>
              <a:t>and if there is any other commandment, are all summed up in this saying, namely, </a:t>
            </a:r>
            <a:r>
              <a:rPr lang="en-US" b="1" dirty="0" smtClean="0"/>
              <a:t>‘You </a:t>
            </a:r>
            <a:r>
              <a:rPr lang="en-US" b="1" dirty="0"/>
              <a:t>shall love your neighbor as </a:t>
            </a:r>
            <a:r>
              <a:rPr lang="en-US" b="1" dirty="0" smtClean="0"/>
              <a:t>yourself.’”  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Romans 13:9</a:t>
            </a:r>
            <a:endParaRPr lang="en-US" b="1" dirty="0"/>
          </a:p>
        </p:txBody>
      </p:sp>
      <p:pic>
        <p:nvPicPr>
          <p:cNvPr id="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Overcome Covetousness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To Trust In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That Life Is Not About Accumulating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To Set Our Minds On Things Above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To Be Satisfied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To Deny 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 To Love Our Neighbor</a:t>
            </a:r>
            <a:endParaRPr lang="en-US" dirty="0" smtClean="0"/>
          </a:p>
        </p:txBody>
      </p:sp>
      <p:pic>
        <p:nvPicPr>
          <p:cNvPr id="3074" name="Picture 2" descr="http://4.bp.blogspot.com/-Xqx2IV5GmyE/Tj7dBKWjB6I/AAAAAAAABnE/ouQYggIF8rQ/s1600/Bible_over_water_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50000"/>
          <a:stretch/>
        </p:blipFill>
        <p:spPr bwMode="auto">
          <a:xfrm>
            <a:off x="0" y="5791201"/>
            <a:ext cx="9144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covetousness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Covetousness is the </a:t>
            </a:r>
            <a:r>
              <a:rPr lang="en-US" dirty="0" smtClean="0"/>
              <a:t>unquenchable thirst for more than one possesses.</a:t>
            </a:r>
          </a:p>
          <a:p>
            <a:r>
              <a:rPr lang="en-US" dirty="0" smtClean="0"/>
              <a:t>“A </a:t>
            </a:r>
            <a:r>
              <a:rPr lang="en-US" dirty="0"/>
              <a:t>greedy desire to have more” (</a:t>
            </a:r>
            <a:r>
              <a:rPr lang="en-US" dirty="0" smtClean="0"/>
              <a:t>Thayer). </a:t>
            </a:r>
          </a:p>
          <a:p>
            <a:r>
              <a:rPr lang="en-US" dirty="0" smtClean="0"/>
              <a:t>Included </a:t>
            </a:r>
            <a:r>
              <a:rPr lang="en-US" dirty="0"/>
              <a:t>in this word is the idea of one who shamelessly overreaches into areas and places which are not his in order to satisfy his desires. </a:t>
            </a:r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Is Wrong With Covetousness?</a:t>
            </a:r>
            <a:endParaRPr lang="en-US" sz="4000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It Keeps Evil Company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“…Neither </a:t>
            </a:r>
            <a:r>
              <a:rPr lang="en-US" b="1" dirty="0"/>
              <a:t>fornicators, nor idolaters, nor adulterers, nor homosexuals, nor </a:t>
            </a:r>
            <a:r>
              <a:rPr lang="en-US" b="1" dirty="0" smtClean="0"/>
              <a:t>sodomites, nor </a:t>
            </a:r>
            <a:r>
              <a:rPr lang="en-US" b="1" dirty="0"/>
              <a:t>thieves, nor covetous, nor drunkards, nor revilers, nor </a:t>
            </a:r>
            <a:r>
              <a:rPr lang="en-US" b="1" dirty="0" err="1"/>
              <a:t>extortioners</a:t>
            </a:r>
            <a:r>
              <a:rPr lang="en-US" b="1" dirty="0"/>
              <a:t> will inherit the kingdom of God</a:t>
            </a:r>
            <a:r>
              <a:rPr lang="en-US" b="1" dirty="0" smtClean="0"/>
              <a:t>.”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1 Corinthians 6:9-10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It Keeps Evil Company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“But </a:t>
            </a:r>
            <a:r>
              <a:rPr lang="en-US" b="1" dirty="0"/>
              <a:t>fornication and all uncleanness or covetousness, let it not even be named </a:t>
            </a:r>
            <a:r>
              <a:rPr lang="en-US" b="1" dirty="0" smtClean="0"/>
              <a:t>   among </a:t>
            </a:r>
            <a:r>
              <a:rPr lang="en-US" b="1" dirty="0"/>
              <a:t>you, as is fitting for </a:t>
            </a:r>
            <a:r>
              <a:rPr lang="en-US" b="1" dirty="0" smtClean="0"/>
              <a:t>saints.”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Ephesians 5:3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1. It Keeps Evil Company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“For </a:t>
            </a:r>
            <a:r>
              <a:rPr lang="en-US" b="1" dirty="0"/>
              <a:t>men shall be lovers of their own selves, covetous, boasters, proud, blasphemers, disobedient to parents, unthankful, </a:t>
            </a:r>
            <a:r>
              <a:rPr lang="en-US" b="1" dirty="0" smtClean="0"/>
              <a:t>unholy…”</a:t>
            </a: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2 Timothy 3:2, KJV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2. It Defiles a Man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Mark 7:20-23</a:t>
            </a:r>
            <a:endParaRPr lang="en-US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3. It Is Idolatry</a:t>
            </a:r>
            <a:endParaRPr lang="en-US" sz="4000" b="1" dirty="0"/>
          </a:p>
        </p:txBody>
      </p:sp>
      <p:pic>
        <p:nvPicPr>
          <p:cNvPr id="4" name="Picture 4" descr="http://images3.alphacoders.com/242/242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7" b="17973"/>
          <a:stretch/>
        </p:blipFill>
        <p:spPr bwMode="auto">
          <a:xfrm>
            <a:off x="0" y="5860473"/>
            <a:ext cx="9144000" cy="99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688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Overcoming the Sin of Covetousness</vt:lpstr>
      <vt:lpstr>covetousness</vt:lpstr>
      <vt:lpstr>covetousness</vt:lpstr>
      <vt:lpstr>What Is Wrong With Covetousness?</vt:lpstr>
      <vt:lpstr>1. It Keeps Evil Company</vt:lpstr>
      <vt:lpstr>1. It Keeps Evil Company</vt:lpstr>
      <vt:lpstr>1. It Keeps Evil Company</vt:lpstr>
      <vt:lpstr>2. It Defiles a Man</vt:lpstr>
      <vt:lpstr>3. It Is Idolatry</vt:lpstr>
      <vt:lpstr>3. It Is Idolatry</vt:lpstr>
      <vt:lpstr>4. It Provokes the Wrath of God</vt:lpstr>
      <vt:lpstr>5. It Promotes Other Sins</vt:lpstr>
      <vt:lpstr>How To Overcome Covetousness</vt:lpstr>
      <vt:lpstr>How To Overcome Covetousness</vt:lpstr>
      <vt:lpstr>1. Learn How To Trust God</vt:lpstr>
      <vt:lpstr>2. Learn That Life Is Not About Accumulating Things</vt:lpstr>
      <vt:lpstr>2. Learn That Life Is Not About Accumulating Things</vt:lpstr>
      <vt:lpstr>3. Learn To Set Our Minds                           On Things Above</vt:lpstr>
      <vt:lpstr>4. Learn To Be Satisfied</vt:lpstr>
      <vt:lpstr>5. Learn To Deny Self</vt:lpstr>
      <vt:lpstr>6. Learn To Love Our Neighbor</vt:lpstr>
      <vt:lpstr>How To Overcome Covetousness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Worry</dc:title>
  <dc:creator>Heath</dc:creator>
  <cp:lastModifiedBy>Guest</cp:lastModifiedBy>
  <cp:revision>31</cp:revision>
  <dcterms:created xsi:type="dcterms:W3CDTF">2012-09-19T14:21:08Z</dcterms:created>
  <dcterms:modified xsi:type="dcterms:W3CDTF">2012-10-07T22:04:09Z</dcterms:modified>
</cp:coreProperties>
</file>