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4220012-BBC4-4EFF-9F50-21A68DAD99D4}" type="datetimeFigureOut">
              <a:rPr lang="en-US" smtClean="0"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9738D39-8C98-47CB-AFF1-EA6A2464CA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300652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The Blessings and Benefits of Church Discipline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23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343400" y="3429000"/>
            <a:ext cx="3962400" cy="3429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Discipline Involves Training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323652"/>
            <a:ext cx="6777317" cy="3508977"/>
          </a:xfrm>
        </p:spPr>
        <p:txBody>
          <a:bodyPr/>
          <a:lstStyle/>
          <a:p>
            <a:pPr>
              <a:buSzPct val="85000"/>
              <a:buFont typeface="Arial" pitchFamily="34" charset="0"/>
              <a:buChar char="•"/>
            </a:pPr>
            <a:r>
              <a:rPr lang="en-US" b="1" dirty="0" smtClean="0"/>
              <a:t>Church “discipline” is taking place when members are… </a:t>
            </a:r>
          </a:p>
          <a:p>
            <a:pPr lvl="1">
              <a:buSzPct val="85000"/>
              <a:buFont typeface="Arial" pitchFamily="34" charset="0"/>
              <a:buChar char="•"/>
            </a:pPr>
            <a:r>
              <a:rPr lang="en-US" sz="2400" b="1" dirty="0" smtClean="0"/>
              <a:t>Taught</a:t>
            </a:r>
          </a:p>
          <a:p>
            <a:pPr lvl="1">
              <a:buSzPct val="85000"/>
              <a:buFont typeface="Arial" pitchFamily="34" charset="0"/>
              <a:buChar char="•"/>
            </a:pPr>
            <a:r>
              <a:rPr lang="en-US" sz="2400" b="1" dirty="0" smtClean="0"/>
              <a:t>Encouraged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1">
              <a:buSzPct val="85000"/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Admonished</a:t>
            </a:r>
          </a:p>
          <a:p>
            <a:pPr lvl="1">
              <a:buSzPct val="85000"/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Warned</a:t>
            </a:r>
          </a:p>
          <a:p>
            <a:pPr lvl="1">
              <a:buSzPct val="85000"/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Corrected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5800" y="37338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bg1"/>
              </a:buClr>
              <a:buSzPct val="85000"/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Ephesians 4:11-16</a:t>
            </a:r>
          </a:p>
          <a:p>
            <a:pPr marL="342900" indent="-342900">
              <a:buClr>
                <a:schemeClr val="bg1"/>
              </a:buClr>
              <a:buSzPct val="85000"/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2 Timothy 4:2</a:t>
            </a:r>
          </a:p>
        </p:txBody>
      </p:sp>
    </p:spTree>
    <p:extLst>
      <p:ext uri="{BB962C8B-B14F-4D97-AF65-F5344CB8AC3E}">
        <p14:creationId xmlns:p14="http://schemas.microsoft.com/office/powerpoint/2010/main" val="1853612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It Is A Command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2 Thessalonians 3:6</a:t>
            </a:r>
          </a:p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1 Corinthians 5:4-5</a:t>
            </a:r>
          </a:p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2 Corinthians 2:9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1671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2. An Expression of God’s Love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Hebrews 12:5-11</a:t>
            </a:r>
          </a:p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Matthew 18:12-14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7780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Keeps the Church Pure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1 Corinthians 5:6-7</a:t>
            </a:r>
          </a:p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Deuteronomy 13:5</a:t>
            </a:r>
          </a:p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Ecclesiastes 8:11</a:t>
            </a:r>
          </a:p>
        </p:txBody>
      </p:sp>
    </p:spTree>
    <p:extLst>
      <p:ext uri="{BB962C8B-B14F-4D97-AF65-F5344CB8AC3E}">
        <p14:creationId xmlns:p14="http://schemas.microsoft.com/office/powerpoint/2010/main" val="57780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4. Sends the Correct Message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82930" indent="-514350">
              <a:buClrTx/>
              <a:buSzPct val="90000"/>
              <a:buFont typeface="+mj-lt"/>
              <a:buAutoNum type="arabicPeriod"/>
            </a:pPr>
            <a:r>
              <a:rPr lang="en-US" sz="2800" b="1" dirty="0" smtClean="0"/>
              <a:t>To Those in the Church</a:t>
            </a:r>
          </a:p>
          <a:p>
            <a:pPr marL="365760" lvl="1" indent="0">
              <a:buSzPct val="85000"/>
              <a:buNone/>
            </a:pPr>
            <a:r>
              <a:rPr lang="en-US" sz="2600" b="1" dirty="0" smtClean="0"/>
              <a:t>     Acts 5:11; 1 Timothy 5:20</a:t>
            </a:r>
          </a:p>
          <a:p>
            <a:pPr marL="365760" lvl="1" indent="0">
              <a:buSzPct val="85000"/>
              <a:buNone/>
            </a:pPr>
            <a:endParaRPr lang="en-US" sz="800" b="1" dirty="0" smtClean="0"/>
          </a:p>
          <a:p>
            <a:pPr marL="582930" indent="-514350">
              <a:buClrTx/>
              <a:buSzPct val="90000"/>
              <a:buFont typeface="+mj-lt"/>
              <a:buAutoNum type="arabicPeriod"/>
            </a:pPr>
            <a:r>
              <a:rPr lang="en-US" sz="2800" b="1" dirty="0" smtClean="0"/>
              <a:t>To the Unbelieving World</a:t>
            </a:r>
          </a:p>
          <a:p>
            <a:pPr marL="365760" lvl="1" indent="0">
              <a:buSzPct val="85000"/>
              <a:buNone/>
            </a:pPr>
            <a:r>
              <a:rPr lang="en-US" sz="2600" b="1" dirty="0" smtClean="0"/>
              <a:t>     Acts 5:12-14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57780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Saves Erring Brother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James 5:19-20</a:t>
            </a:r>
          </a:p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1 Corinthians 5:5</a:t>
            </a:r>
          </a:p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2 Thessalonians 3:14-15</a:t>
            </a:r>
          </a:p>
        </p:txBody>
      </p:sp>
    </p:spTree>
    <p:extLst>
      <p:ext uri="{BB962C8B-B14F-4D97-AF65-F5344CB8AC3E}">
        <p14:creationId xmlns:p14="http://schemas.microsoft.com/office/powerpoint/2010/main" val="336323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Why Practice Church Discipline?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82930" indent="-514350">
              <a:buClrTx/>
              <a:buSzPct val="90000"/>
              <a:buFont typeface="+mj-lt"/>
              <a:buAutoNum type="arabicPeriod"/>
            </a:pPr>
            <a:r>
              <a:rPr lang="en-US" sz="2800" b="1" dirty="0" smtClean="0"/>
              <a:t>To Obey God’s Command</a:t>
            </a:r>
          </a:p>
          <a:p>
            <a:pPr marL="582930" indent="-514350">
              <a:buClrTx/>
              <a:buSzPct val="90000"/>
              <a:buFont typeface="+mj-lt"/>
              <a:buAutoNum type="arabicPeriod"/>
            </a:pPr>
            <a:r>
              <a:rPr lang="en-US" sz="2800" b="1" dirty="0"/>
              <a:t>To </a:t>
            </a:r>
            <a:r>
              <a:rPr lang="en-US" sz="2800" b="1" dirty="0" smtClean="0"/>
              <a:t>Manifest God’s Love</a:t>
            </a:r>
          </a:p>
          <a:p>
            <a:pPr marL="582930" indent="-514350">
              <a:buClrTx/>
              <a:buSzPct val="90000"/>
              <a:buFont typeface="+mj-lt"/>
              <a:buAutoNum type="arabicPeriod"/>
            </a:pPr>
            <a:r>
              <a:rPr lang="en-US" sz="2800" b="1" dirty="0"/>
              <a:t>To </a:t>
            </a:r>
            <a:r>
              <a:rPr lang="en-US" sz="2800" b="1" dirty="0" smtClean="0"/>
              <a:t>Keep the Church Pure</a:t>
            </a:r>
          </a:p>
          <a:p>
            <a:pPr marL="582930" indent="-514350">
              <a:buClrTx/>
              <a:buSzPct val="90000"/>
              <a:buFont typeface="+mj-lt"/>
              <a:buAutoNum type="arabicPeriod"/>
            </a:pPr>
            <a:r>
              <a:rPr lang="en-US" sz="2800" b="1" dirty="0"/>
              <a:t>To </a:t>
            </a:r>
            <a:r>
              <a:rPr lang="en-US" sz="2800" b="1" dirty="0" smtClean="0"/>
              <a:t>Send the Correct Message</a:t>
            </a:r>
          </a:p>
          <a:p>
            <a:pPr marL="582930" indent="-514350">
              <a:buClrTx/>
              <a:buSzPct val="90000"/>
              <a:buFont typeface="+mj-lt"/>
              <a:buAutoNum type="arabicPeriod"/>
            </a:pPr>
            <a:r>
              <a:rPr lang="en-US" sz="2800" b="1" dirty="0"/>
              <a:t>To </a:t>
            </a:r>
            <a:r>
              <a:rPr lang="en-US" sz="2800" b="1" dirty="0" smtClean="0"/>
              <a:t>Save the Erring Brother</a:t>
            </a:r>
          </a:p>
        </p:txBody>
      </p:sp>
    </p:spTree>
    <p:extLst>
      <p:ext uri="{BB962C8B-B14F-4D97-AF65-F5344CB8AC3E}">
        <p14:creationId xmlns:p14="http://schemas.microsoft.com/office/powerpoint/2010/main" val="336323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When Church Discipline Has Been Successful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2 Corinthians 2:6-9</a:t>
            </a:r>
          </a:p>
          <a:p>
            <a:pPr>
              <a:buSzPct val="85000"/>
              <a:buFont typeface="Arial" pitchFamily="34" charset="0"/>
              <a:buChar char="•"/>
            </a:pPr>
            <a:endParaRPr lang="en-US" sz="800" b="1" dirty="0" smtClean="0"/>
          </a:p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Forgive Him</a:t>
            </a:r>
          </a:p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Comfort Him</a:t>
            </a:r>
          </a:p>
          <a:p>
            <a:pPr>
              <a:buSzPct val="85000"/>
              <a:buFont typeface="Arial" pitchFamily="34" charset="0"/>
              <a:buChar char="•"/>
            </a:pPr>
            <a:r>
              <a:rPr lang="en-US" sz="2800" b="1" dirty="0" smtClean="0"/>
              <a:t>Reaffirm Our Love For Him</a:t>
            </a:r>
          </a:p>
        </p:txBody>
      </p:sp>
    </p:spTree>
    <p:extLst>
      <p:ext uri="{BB962C8B-B14F-4D97-AF65-F5344CB8AC3E}">
        <p14:creationId xmlns:p14="http://schemas.microsoft.com/office/powerpoint/2010/main" val="107423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37</TotalTime>
  <Words>154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Austin</vt:lpstr>
      <vt:lpstr>The Blessings and Benefits of Church Discipline</vt:lpstr>
      <vt:lpstr>Discipline Involves Training</vt:lpstr>
      <vt:lpstr>1. It Is A Command</vt:lpstr>
      <vt:lpstr>2. An Expression of God’s Love</vt:lpstr>
      <vt:lpstr>3. Keeps the Church Pure</vt:lpstr>
      <vt:lpstr>4. Sends the Correct Message</vt:lpstr>
      <vt:lpstr>5. Saves Erring Brother</vt:lpstr>
      <vt:lpstr>Why Practice Church Discipline?</vt:lpstr>
      <vt:lpstr>When Church Discipline Has Been Successful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Blessings and Benefits of Church Discipline</dc:title>
  <dc:creator>Heath</dc:creator>
  <cp:lastModifiedBy>Guest</cp:lastModifiedBy>
  <cp:revision>6</cp:revision>
  <dcterms:created xsi:type="dcterms:W3CDTF">2012-10-06T14:39:37Z</dcterms:created>
  <dcterms:modified xsi:type="dcterms:W3CDTF">2012-10-07T22:05:11Z</dcterms:modified>
</cp:coreProperties>
</file>