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6" r:id="rId14"/>
    <p:sldId id="277" r:id="rId15"/>
    <p:sldId id="275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90" r:id="rId27"/>
    <p:sldId id="288" r:id="rId28"/>
    <p:sldId id="289" r:id="rId29"/>
    <p:sldId id="292" r:id="rId30"/>
    <p:sldId id="291" r:id="rId31"/>
    <p:sldId id="293" r:id="rId32"/>
    <p:sldId id="294" r:id="rId33"/>
    <p:sldId id="295" r:id="rId34"/>
    <p:sldId id="297" r:id="rId35"/>
    <p:sldId id="296" r:id="rId36"/>
    <p:sldId id="298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BF3AE2F-D41C-45A4-8902-4E62D4F87F8E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2743200"/>
          </a:xfrm>
        </p:spPr>
        <p:txBody>
          <a:bodyPr/>
          <a:lstStyle/>
          <a:p>
            <a:r>
              <a:rPr lang="en-US" dirty="0" smtClean="0"/>
              <a:t>Overcoming the Sin of Anger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46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2. Resides in the Same Place in the Heart as Murder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“Whoever </a:t>
            </a:r>
            <a:r>
              <a:rPr lang="en-US" sz="3200" b="1" dirty="0"/>
              <a:t>hates his brother is a murderer, and you know that no murderer has eternal life abiding in him</a:t>
            </a:r>
            <a:r>
              <a:rPr lang="en-US" sz="3200" b="1" dirty="0" smtClean="0"/>
              <a:t>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1 John 3:15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0859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3. Condemned as a Work of the Flesh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71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3. Condemned as a Work of the Flesh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“…hatred</a:t>
            </a:r>
            <a:r>
              <a:rPr lang="en-US" sz="3200" b="1" dirty="0"/>
              <a:t>, contentions, jealousies, outbursts of </a:t>
            </a:r>
            <a:r>
              <a:rPr lang="en-US" sz="3200" b="1" dirty="0" smtClean="0"/>
              <a:t>wrath…” </a:t>
            </a:r>
          </a:p>
          <a:p>
            <a:pPr marL="0" indent="0">
              <a:buNone/>
            </a:pPr>
            <a:r>
              <a:rPr lang="en-US" sz="3200" b="1" dirty="0" smtClean="0"/>
              <a:t>“…those </a:t>
            </a:r>
            <a:r>
              <a:rPr lang="en-US" sz="3200" b="1" dirty="0"/>
              <a:t>who practice such things will not inherit the kingdom of </a:t>
            </a:r>
            <a:r>
              <a:rPr lang="en-US" sz="3200" b="1" dirty="0" smtClean="0"/>
              <a:t>God.”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Galatians 5:19-21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2055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4. Characteristic of a Fool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6815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4. Characteristic of a Fool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“Do </a:t>
            </a:r>
            <a:r>
              <a:rPr lang="en-US" sz="3200" b="1" dirty="0"/>
              <a:t>not hasten in your spirit to be </a:t>
            </a:r>
            <a:r>
              <a:rPr lang="en-US" sz="3200" b="1" dirty="0" smtClean="0"/>
              <a:t>angry, for </a:t>
            </a:r>
            <a:r>
              <a:rPr lang="en-US" sz="3200" b="1" dirty="0"/>
              <a:t>anger rests in the bosom of </a:t>
            </a:r>
            <a:r>
              <a:rPr lang="en-US" sz="3200" b="1" dirty="0" smtClean="0"/>
              <a:t>fools.”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Ecclesiastes 7:9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8242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4. Characteristic of a Fool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“A fool’s </a:t>
            </a:r>
            <a:r>
              <a:rPr lang="en-US" sz="3200" b="1" dirty="0"/>
              <a:t>wrath is known at </a:t>
            </a:r>
            <a:r>
              <a:rPr lang="en-US" sz="3200" b="1" dirty="0" smtClean="0"/>
              <a:t>once, but </a:t>
            </a:r>
            <a:r>
              <a:rPr lang="en-US" sz="3200" b="1" dirty="0"/>
              <a:t>a prudent man covers </a:t>
            </a:r>
            <a:r>
              <a:rPr lang="en-US" sz="3200" b="1" dirty="0" smtClean="0"/>
              <a:t>shame.”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12:16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3461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5. Fruits Are Hard To Overcome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2066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5. Fruits Are Hard To Overcome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“A </a:t>
            </a:r>
            <a:r>
              <a:rPr lang="en-US" sz="3200" b="1" dirty="0"/>
              <a:t>stone is heavy and sand is </a:t>
            </a:r>
            <a:r>
              <a:rPr lang="en-US" sz="3200" b="1" dirty="0" smtClean="0"/>
              <a:t>weighty, but </a:t>
            </a:r>
            <a:r>
              <a:rPr lang="en-US" sz="3200" b="1" dirty="0"/>
              <a:t>a </a:t>
            </a:r>
            <a:r>
              <a:rPr lang="en-US" sz="3200" b="1" dirty="0" smtClean="0"/>
              <a:t>fool’s </a:t>
            </a:r>
            <a:r>
              <a:rPr lang="en-US" sz="3200" b="1" dirty="0"/>
              <a:t>wrath is heavier than both of </a:t>
            </a:r>
            <a:r>
              <a:rPr lang="en-US" sz="3200" b="1" dirty="0" smtClean="0"/>
              <a:t>them.”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27:3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5275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5. Fruits Are Hard To Overcome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“A </a:t>
            </a:r>
            <a:r>
              <a:rPr lang="en-US" sz="3200" b="1" dirty="0"/>
              <a:t>man of great wrath will suffer </a:t>
            </a:r>
            <a:r>
              <a:rPr lang="en-US" sz="3200" b="1" dirty="0" smtClean="0"/>
              <a:t>punishment; for </a:t>
            </a:r>
            <a:r>
              <a:rPr lang="en-US" sz="3200" b="1" dirty="0"/>
              <a:t>if you rescue him, you will have to do it </a:t>
            </a:r>
            <a:r>
              <a:rPr lang="en-US" sz="3200" b="1" dirty="0" smtClean="0"/>
              <a:t>again.”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19:19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6217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6. Does Not Accomplish the Will of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0519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267200"/>
          </a:xfrm>
        </p:spPr>
        <p:txBody>
          <a:bodyPr>
            <a:noAutofit/>
          </a:bodyPr>
          <a:lstStyle/>
          <a:p>
            <a:r>
              <a:rPr lang="en-US" sz="2800" b="1" i="1" dirty="0" err="1" smtClean="0"/>
              <a:t>orge</a:t>
            </a:r>
            <a:r>
              <a:rPr lang="en-US" sz="2800" dirty="0" smtClean="0"/>
              <a:t> - signified anger as being the strongest of all passions.</a:t>
            </a:r>
          </a:p>
          <a:p>
            <a:r>
              <a:rPr lang="en-US" sz="2800" b="1" i="1" dirty="0" err="1" smtClean="0"/>
              <a:t>thumos</a:t>
            </a:r>
            <a:r>
              <a:rPr lang="en-US" sz="2800" dirty="0" smtClean="0"/>
              <a:t> - an outburst of wrath resulting from inward indignation.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sz="2800" dirty="0"/>
              <a:t>The difference between the two words is that while </a:t>
            </a:r>
            <a:r>
              <a:rPr lang="en-US" sz="2800" b="1" i="1" dirty="0" err="1"/>
              <a:t>thumos</a:t>
            </a:r>
            <a:r>
              <a:rPr lang="en-US" sz="2800" dirty="0"/>
              <a:t> is more volatile in its manifestation, </a:t>
            </a:r>
            <a:r>
              <a:rPr lang="en-US" sz="2800" b="1" i="1" dirty="0" err="1"/>
              <a:t>orge</a:t>
            </a:r>
            <a:r>
              <a:rPr lang="en-US" sz="2800" dirty="0"/>
              <a:t> is deep seeded and long lasting in its </a:t>
            </a:r>
            <a:r>
              <a:rPr lang="en-US" sz="2800" dirty="0" smtClean="0"/>
              <a:t>nature.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160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6. Does Not Accomplish the Will of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“So </a:t>
            </a:r>
            <a:r>
              <a:rPr lang="en-US" sz="3200" b="1" dirty="0"/>
              <a:t>then, my beloved brethren, let every man be swift to hear, slow to speak, slow to wrath; </a:t>
            </a:r>
            <a:r>
              <a:rPr lang="en-US" sz="3200" b="1" dirty="0" smtClean="0"/>
              <a:t>for </a:t>
            </a:r>
            <a:r>
              <a:rPr lang="en-US" sz="3200" b="1" dirty="0"/>
              <a:t>the wrath of man does not produce the righteousness of </a:t>
            </a:r>
            <a:r>
              <a:rPr lang="en-US" sz="3200" b="1" dirty="0" smtClean="0"/>
              <a:t>God.”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James 1:19-20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5861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Wrong With Uncontrolled Anger?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Leads To Sin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Resides in the Same Place in the Heart As Murder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Condemned as a Work of the Flesh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Characteristic of a Fool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Fruits Are Hard To Overcome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Does Not Accomplish the Will of God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474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How To Overcome 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Patience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7267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Patience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“A </a:t>
            </a:r>
            <a:r>
              <a:rPr lang="en-US" sz="3200" b="1" dirty="0"/>
              <a:t>quick-tempered man acts </a:t>
            </a:r>
            <a:r>
              <a:rPr lang="en-US" sz="3200" b="1" dirty="0" smtClean="0"/>
              <a:t>foolishly, and </a:t>
            </a:r>
            <a:r>
              <a:rPr lang="en-US" sz="3200" b="1" dirty="0"/>
              <a:t>a man of wicked intentions is hated</a:t>
            </a:r>
            <a:r>
              <a:rPr lang="en-US" sz="3200" b="1" dirty="0" smtClean="0"/>
              <a:t>.”</a:t>
            </a:r>
            <a:endParaRPr lang="en-US" sz="3200" b="1" dirty="0"/>
          </a:p>
          <a:p>
            <a:pPr marL="0" indent="0">
              <a:buNone/>
            </a:pPr>
            <a:endParaRPr lang="en-US" sz="1100" b="1" dirty="0"/>
          </a:p>
          <a:p>
            <a:pPr marL="0" indent="0">
              <a:buNone/>
            </a:pPr>
            <a:r>
              <a:rPr lang="en-US" sz="3200" b="1" dirty="0" smtClean="0"/>
              <a:t>“He </a:t>
            </a:r>
            <a:r>
              <a:rPr lang="en-US" sz="3200" b="1" dirty="0"/>
              <a:t>who is slow to wrath has great understanding</a:t>
            </a:r>
            <a:r>
              <a:rPr lang="en-US" sz="3200" b="1" dirty="0" smtClean="0"/>
              <a:t>, but </a:t>
            </a:r>
            <a:r>
              <a:rPr lang="en-US" sz="3200" b="1" dirty="0"/>
              <a:t>he who is impulsive exalts </a:t>
            </a:r>
            <a:r>
              <a:rPr lang="en-US" sz="3200" b="1" dirty="0" smtClean="0"/>
              <a:t>folly.”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14:17, 29</a:t>
            </a:r>
          </a:p>
        </p:txBody>
      </p:sp>
    </p:spTree>
    <p:extLst>
      <p:ext uri="{BB962C8B-B14F-4D97-AF65-F5344CB8AC3E}">
        <p14:creationId xmlns:p14="http://schemas.microsoft.com/office/powerpoint/2010/main" val="371581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Patience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“A </a:t>
            </a:r>
            <a:r>
              <a:rPr lang="en-US" sz="3200" b="1" dirty="0"/>
              <a:t>wrathful man stirs up </a:t>
            </a:r>
            <a:r>
              <a:rPr lang="en-US" sz="3200" b="1" dirty="0" smtClean="0"/>
              <a:t>strife, but </a:t>
            </a:r>
            <a:r>
              <a:rPr lang="en-US" sz="3200" b="1" dirty="0"/>
              <a:t>he who is slow to anger allays </a:t>
            </a:r>
            <a:r>
              <a:rPr lang="en-US" sz="3200" b="1" dirty="0" smtClean="0"/>
              <a:t>contention.”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15:18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7504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Patience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“Therefore</a:t>
            </a:r>
            <a:r>
              <a:rPr lang="en-US" sz="3200" b="1" dirty="0"/>
              <a:t>, as the elect of God, holy and beloved, put on tender mercies, kindness, humility, meekness, longsuffering; </a:t>
            </a:r>
            <a:r>
              <a:rPr lang="en-US" sz="3200" b="1" dirty="0" smtClean="0"/>
              <a:t>bearing </a:t>
            </a:r>
            <a:r>
              <a:rPr lang="en-US" sz="3200" b="1" dirty="0"/>
              <a:t>with one </a:t>
            </a:r>
            <a:r>
              <a:rPr lang="en-US" sz="3200" b="1" dirty="0" smtClean="0"/>
              <a:t>another...”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Colossians 3:12-13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7514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Forgiveness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1504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Forgiveness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“…forgiving </a:t>
            </a:r>
            <a:r>
              <a:rPr lang="en-US" sz="3200" b="1" dirty="0"/>
              <a:t>one another, if anyone has a complaint against another; even as Christ forgave you, so you also must </a:t>
            </a:r>
            <a:r>
              <a:rPr lang="en-US" sz="3200" b="1" dirty="0" smtClean="0"/>
              <a:t>do.”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Colossians 3:13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6080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Self-Control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9634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Wrong With Uncontrolled Anger?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9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Self-Control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“He </a:t>
            </a:r>
            <a:r>
              <a:rPr lang="en-US" sz="3200" b="1" dirty="0"/>
              <a:t>who is slow to anger is better than the mighty</a:t>
            </a:r>
            <a:r>
              <a:rPr lang="en-US" sz="3200" b="1" dirty="0" smtClean="0"/>
              <a:t>, and </a:t>
            </a:r>
            <a:r>
              <a:rPr lang="en-US" sz="3200" b="1" dirty="0"/>
              <a:t>he who rules his spirit than he who takes a </a:t>
            </a:r>
            <a:r>
              <a:rPr lang="en-US" sz="3200" b="1" dirty="0" smtClean="0"/>
              <a:t>city.”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16:32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2880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Self-Control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“A </a:t>
            </a:r>
            <a:r>
              <a:rPr lang="en-US" sz="3200" b="1" dirty="0"/>
              <a:t>fool vents all his feelings, </a:t>
            </a:r>
            <a:r>
              <a:rPr lang="en-US" sz="3200" b="1" dirty="0" smtClean="0"/>
              <a:t>but </a:t>
            </a:r>
            <a:r>
              <a:rPr lang="en-US" sz="3200" b="1" dirty="0"/>
              <a:t>a wise man holds them </a:t>
            </a:r>
            <a:r>
              <a:rPr lang="en-US" sz="3200" b="1" dirty="0" smtClean="0"/>
              <a:t>back.”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29:11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0276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A Soft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5176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A Soft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“A </a:t>
            </a:r>
            <a:r>
              <a:rPr lang="en-US" sz="3200" b="1" dirty="0"/>
              <a:t>soft answer turns away </a:t>
            </a:r>
            <a:r>
              <a:rPr lang="en-US" sz="3200" b="1" dirty="0" smtClean="0"/>
              <a:t>wrath, but </a:t>
            </a:r>
            <a:r>
              <a:rPr lang="en-US" sz="3200" b="1" dirty="0"/>
              <a:t>a harsh word stirs up </a:t>
            </a:r>
            <a:r>
              <a:rPr lang="en-US" sz="3200" b="1" dirty="0" smtClean="0"/>
              <a:t>anger.”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15:1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6825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Discretion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211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Discretion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“The </a:t>
            </a:r>
            <a:r>
              <a:rPr lang="en-US" sz="3200" b="1" dirty="0"/>
              <a:t>discretion of a man makes him slow to </a:t>
            </a:r>
            <a:r>
              <a:rPr lang="en-US" sz="3200" b="1" dirty="0" smtClean="0"/>
              <a:t>anger, and </a:t>
            </a:r>
            <a:r>
              <a:rPr lang="en-US" sz="3200" b="1" dirty="0"/>
              <a:t>his glory is to overlook a </a:t>
            </a:r>
            <a:r>
              <a:rPr lang="en-US" sz="3200" b="1" dirty="0" smtClean="0"/>
              <a:t>transgression.”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19:11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1428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How To Overcome 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Patience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Forgiveness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Self-Control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A Soft Answer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Discretion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48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It Leads To 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9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It Leads To 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“Be </a:t>
            </a:r>
            <a:r>
              <a:rPr lang="en-US" sz="3200" b="1" dirty="0"/>
              <a:t>angry, and do not </a:t>
            </a:r>
            <a:r>
              <a:rPr lang="en-US" sz="3200" b="1" dirty="0" smtClean="0"/>
              <a:t>sin: </a:t>
            </a:r>
            <a:r>
              <a:rPr lang="en-US" sz="3200" b="1" dirty="0"/>
              <a:t>do not let the sun go down on your wrath, </a:t>
            </a:r>
            <a:r>
              <a:rPr lang="en-US" sz="3200" b="1" dirty="0" smtClean="0"/>
              <a:t>nor </a:t>
            </a:r>
            <a:r>
              <a:rPr lang="en-US" sz="3200" b="1" dirty="0"/>
              <a:t>give place to the devil</a:t>
            </a:r>
            <a:r>
              <a:rPr lang="en-US" sz="3200" b="1" dirty="0" smtClean="0"/>
              <a:t>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Ephesians 4:26-27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4371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It Leads To 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“An </a:t>
            </a:r>
            <a:r>
              <a:rPr lang="en-US" sz="3200" b="1" dirty="0"/>
              <a:t>angry man stirs up </a:t>
            </a:r>
            <a:r>
              <a:rPr lang="en-US" sz="3200" b="1" dirty="0" smtClean="0"/>
              <a:t>strife, and </a:t>
            </a:r>
            <a:r>
              <a:rPr lang="en-US" sz="3200" b="1" dirty="0"/>
              <a:t>a furious man abounds in </a:t>
            </a:r>
            <a:r>
              <a:rPr lang="en-US" sz="3200" b="1" dirty="0" smtClean="0"/>
              <a:t>transgression.”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Proverbs 29:22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3089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It Leads To 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7200"/>
            <a:ext cx="75438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“…So </a:t>
            </a:r>
            <a:r>
              <a:rPr lang="en-US" sz="3200" b="1" dirty="0"/>
              <a:t>Cain became very angry and his countenance fell. </a:t>
            </a:r>
            <a:r>
              <a:rPr lang="en-US" sz="3200" b="1" dirty="0" smtClean="0"/>
              <a:t>Then </a:t>
            </a:r>
            <a:r>
              <a:rPr lang="en-US" sz="3200" b="1" dirty="0"/>
              <a:t>the Lord said to Cain, </a:t>
            </a:r>
            <a:r>
              <a:rPr lang="en-US" sz="3200" b="1" dirty="0" smtClean="0"/>
              <a:t>‘Why </a:t>
            </a:r>
            <a:r>
              <a:rPr lang="en-US" sz="3200" b="1" dirty="0"/>
              <a:t>are you angry? And why has your countenance fallen? </a:t>
            </a:r>
            <a:r>
              <a:rPr lang="en-US" sz="3200" b="1" dirty="0" smtClean="0"/>
              <a:t>If </a:t>
            </a:r>
            <a:r>
              <a:rPr lang="en-US" sz="3200" b="1" dirty="0"/>
              <a:t>you do well, will not your countenance be lifted up? And if you do not do well, sin is crouching at the door; and its desire is for you, but you must master </a:t>
            </a:r>
            <a:r>
              <a:rPr lang="en-US" sz="3200" b="1" dirty="0" smtClean="0"/>
              <a:t>it.’”</a:t>
            </a:r>
            <a:endParaRPr lang="en-US" sz="3200" b="1" dirty="0"/>
          </a:p>
          <a:p>
            <a:pPr marL="0" indent="0" algn="r">
              <a:buNone/>
            </a:pPr>
            <a:endParaRPr lang="en-US" sz="900" b="1" dirty="0" smtClean="0"/>
          </a:p>
          <a:p>
            <a:pPr marL="0" indent="0" algn="r">
              <a:buNone/>
            </a:pPr>
            <a:r>
              <a:rPr lang="en-US" sz="3200" b="1" dirty="0" smtClean="0"/>
              <a:t>Genesis 4:5-7, NASV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8130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2. Resides in the Same Place in the Heart as Murder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1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2. Resides in the Same Place in the Heart as Murder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7200"/>
            <a:ext cx="7543800" cy="4114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 smtClean="0"/>
              <a:t>“You </a:t>
            </a:r>
            <a:r>
              <a:rPr lang="en-US" sz="3200" b="1" dirty="0"/>
              <a:t>have heard that it was said to those of old, </a:t>
            </a:r>
            <a:r>
              <a:rPr lang="en-US" sz="3200" b="1" dirty="0" smtClean="0"/>
              <a:t>‘You </a:t>
            </a:r>
            <a:r>
              <a:rPr lang="en-US" sz="3200" b="1" dirty="0"/>
              <a:t>shall not murder, and whoever murders will be in danger of the judgment</a:t>
            </a:r>
            <a:r>
              <a:rPr lang="en-US" sz="3200" b="1" dirty="0" smtClean="0"/>
              <a:t>.’ But </a:t>
            </a:r>
            <a:r>
              <a:rPr lang="en-US" sz="3200" b="1" dirty="0"/>
              <a:t>I say to you that whoever is angry with his brother without a cause shall be in danger of the </a:t>
            </a:r>
            <a:r>
              <a:rPr lang="en-US" sz="3200" b="1" dirty="0" smtClean="0"/>
              <a:t>judgment...”</a:t>
            </a:r>
            <a:endParaRPr lang="en-US" sz="3200" b="1" dirty="0"/>
          </a:p>
          <a:p>
            <a:pPr marL="0" indent="0" algn="r">
              <a:buNone/>
            </a:pPr>
            <a:r>
              <a:rPr lang="en-US" sz="3200" b="1" dirty="0" smtClean="0"/>
              <a:t>Matthew 5:21-22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9189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15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864</Words>
  <Application>Microsoft Office PowerPoint</Application>
  <PresentationFormat>On-screen Show (4:3)</PresentationFormat>
  <Paragraphs>106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NewsPrint</vt:lpstr>
      <vt:lpstr>Overcoming the Sin of Anger</vt:lpstr>
      <vt:lpstr>anger</vt:lpstr>
      <vt:lpstr>What is Wrong With Uncontrolled Anger?</vt:lpstr>
      <vt:lpstr>1. It Leads To Sin</vt:lpstr>
      <vt:lpstr>1. It Leads To Sin</vt:lpstr>
      <vt:lpstr>1. It Leads To Sin</vt:lpstr>
      <vt:lpstr>1. It Leads To Sin</vt:lpstr>
      <vt:lpstr>2. Resides in the Same Place in the Heart as Murder</vt:lpstr>
      <vt:lpstr>2. Resides in the Same Place in the Heart as Murder</vt:lpstr>
      <vt:lpstr>2. Resides in the Same Place in the Heart as Murder</vt:lpstr>
      <vt:lpstr>3. Condemned as a Work of the Flesh</vt:lpstr>
      <vt:lpstr>3. Condemned as a Work of the Flesh</vt:lpstr>
      <vt:lpstr>4. Characteristic of a Fool</vt:lpstr>
      <vt:lpstr>4. Characteristic of a Fool</vt:lpstr>
      <vt:lpstr>4. Characteristic of a Fool</vt:lpstr>
      <vt:lpstr>5. Fruits Are Hard To Overcome</vt:lpstr>
      <vt:lpstr>5. Fruits Are Hard To Overcome</vt:lpstr>
      <vt:lpstr>5. Fruits Are Hard To Overcome</vt:lpstr>
      <vt:lpstr>6. Does Not Accomplish the Will of God</vt:lpstr>
      <vt:lpstr>6. Does Not Accomplish the Will of God</vt:lpstr>
      <vt:lpstr>What is Wrong With Uncontrolled Anger?</vt:lpstr>
      <vt:lpstr>How To Overcome Anger</vt:lpstr>
      <vt:lpstr>1. Patience</vt:lpstr>
      <vt:lpstr>1. Patience</vt:lpstr>
      <vt:lpstr>1. Patience</vt:lpstr>
      <vt:lpstr>1. Patience</vt:lpstr>
      <vt:lpstr>2. Forgiveness</vt:lpstr>
      <vt:lpstr>2. Forgiveness</vt:lpstr>
      <vt:lpstr>3. Self-Control</vt:lpstr>
      <vt:lpstr>3. Self-Control</vt:lpstr>
      <vt:lpstr>3. Self-Control</vt:lpstr>
      <vt:lpstr>4. A Soft Answer</vt:lpstr>
      <vt:lpstr>4. A Soft Answer</vt:lpstr>
      <vt:lpstr>5. Discretion</vt:lpstr>
      <vt:lpstr>5. Discretion</vt:lpstr>
      <vt:lpstr>How To Overcome Anger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Worry</dc:title>
  <dc:creator>Heath</dc:creator>
  <cp:lastModifiedBy>Guest</cp:lastModifiedBy>
  <cp:revision>21</cp:revision>
  <dcterms:created xsi:type="dcterms:W3CDTF">2012-09-19T14:21:08Z</dcterms:created>
  <dcterms:modified xsi:type="dcterms:W3CDTF">2012-09-30T20:51:13Z</dcterms:modified>
</cp:coreProperties>
</file>