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6B596-63E7-4E10-BE55-1895FBF3B86F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CCE5-8495-43DC-A61A-EDC5C8F3C3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6B596-63E7-4E10-BE55-1895FBF3B86F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CCE5-8495-43DC-A61A-EDC5C8F3C3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6B596-63E7-4E10-BE55-1895FBF3B86F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CCE5-8495-43DC-A61A-EDC5C8F3C3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6B596-63E7-4E10-BE55-1895FBF3B86F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CCE5-8495-43DC-A61A-EDC5C8F3C3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6B596-63E7-4E10-BE55-1895FBF3B86F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CCE5-8495-43DC-A61A-EDC5C8F3C3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6B596-63E7-4E10-BE55-1895FBF3B86F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CCE5-8495-43DC-A61A-EDC5C8F3C3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6B596-63E7-4E10-BE55-1895FBF3B86F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CCE5-8495-43DC-A61A-EDC5C8F3C3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6B596-63E7-4E10-BE55-1895FBF3B86F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CCE5-8495-43DC-A61A-EDC5C8F3C3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6B596-63E7-4E10-BE55-1895FBF3B86F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CCE5-8495-43DC-A61A-EDC5C8F3C3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6B596-63E7-4E10-BE55-1895FBF3B86F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CCE5-8495-43DC-A61A-EDC5C8F3C3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6B596-63E7-4E10-BE55-1895FBF3B86F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CCE5-8495-43DC-A61A-EDC5C8F3C3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6B596-63E7-4E10-BE55-1895FBF3B86F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7CCE5-8495-43DC-A61A-EDC5C8F3C3A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http://t0.gstatic.com/images?q=tbn:ANd9GcSrKKw2VER3Usk5JM9Lva3YPOBzxLwgF8h_RGBCNRs3kkdVzKflCA"/>
          <p:cNvPicPr>
            <a:picLocks noChangeAspect="1" noChangeArrowheads="1"/>
          </p:cNvPicPr>
          <p:nvPr userDrawn="1"/>
        </p:nvPicPr>
        <p:blipFill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3276600"/>
            <a:ext cx="4883727" cy="3581400"/>
          </a:xfrm>
          <a:prstGeom prst="rect">
            <a:avLst/>
          </a:prstGeom>
          <a:noFill/>
        </p:spPr>
      </p:pic>
      <p:pic>
        <p:nvPicPr>
          <p:cNvPr id="8" name="Picture 12" descr="http://olbroad.files.wordpress.com/2007/04/oklahoma-city-bombing-4.jpg"/>
          <p:cNvPicPr>
            <a:picLocks noChangeAspect="1" noChangeArrowheads="1"/>
          </p:cNvPicPr>
          <p:nvPr userDrawn="1"/>
        </p:nvPicPr>
        <p:blipFill>
          <a:blip r:embed="rId14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14850" y="3352800"/>
            <a:ext cx="4629150" cy="3505200"/>
          </a:xfrm>
          <a:prstGeom prst="rect">
            <a:avLst/>
          </a:prstGeom>
          <a:noFill/>
        </p:spPr>
      </p:pic>
      <p:pic>
        <p:nvPicPr>
          <p:cNvPr id="9" name="Picture 16" descr="http://cdn.babble.com/famecrawler/files/2011/01/11.jpg"/>
          <p:cNvPicPr>
            <a:picLocks noChangeAspect="1" noChangeArrowheads="1"/>
          </p:cNvPicPr>
          <p:nvPr userDrawn="1"/>
        </p:nvPicPr>
        <p:blipFill>
          <a:blip r:embed="rId15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17808" t="20762" b="13714"/>
          <a:stretch>
            <a:fillRect/>
          </a:stretch>
        </p:blipFill>
        <p:spPr bwMode="auto">
          <a:xfrm>
            <a:off x="4465674" y="0"/>
            <a:ext cx="4678326" cy="3352800"/>
          </a:xfrm>
          <a:prstGeom prst="rect">
            <a:avLst/>
          </a:prstGeom>
          <a:noFill/>
        </p:spPr>
      </p:pic>
      <p:pic>
        <p:nvPicPr>
          <p:cNvPr id="10" name="Picture 18" descr="http://www.spartacus.schoolnet.co.uk/MC3.jpg"/>
          <p:cNvPicPr>
            <a:picLocks noChangeAspect="1" noChangeArrowheads="1"/>
          </p:cNvPicPr>
          <p:nvPr userDrawn="1"/>
        </p:nvPicPr>
        <p:blipFill>
          <a:blip r:embed="rId16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1671" t="4444" r="1406" b="2222"/>
          <a:stretch>
            <a:fillRect/>
          </a:stretch>
        </p:blipFill>
        <p:spPr bwMode="auto">
          <a:xfrm>
            <a:off x="0" y="0"/>
            <a:ext cx="4572000" cy="3429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ttp://t0.gstatic.com/images?q=tbn:ANd9GcSrKKw2VER3Usk5JM9Lva3YPOBzxLwgF8h_RGBCNRs3kkdVzKfl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276600"/>
            <a:ext cx="4572000" cy="3581400"/>
          </a:xfrm>
          <a:prstGeom prst="rect">
            <a:avLst/>
          </a:prstGeom>
          <a:noFill/>
        </p:spPr>
      </p:pic>
      <p:pic>
        <p:nvPicPr>
          <p:cNvPr id="5" name="Picture 12" descr="http://olbroad.files.wordpress.com/2007/04/oklahoma-city-bombing-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429000"/>
            <a:ext cx="4572000" cy="3429000"/>
          </a:xfrm>
          <a:prstGeom prst="rect">
            <a:avLst/>
          </a:prstGeom>
          <a:noFill/>
        </p:spPr>
      </p:pic>
      <p:pic>
        <p:nvPicPr>
          <p:cNvPr id="7" name="Picture 18" descr="http://www.spartacus.schoolnet.co.uk/MC3.jpg"/>
          <p:cNvPicPr>
            <a:picLocks noChangeAspect="1" noChangeArrowheads="1"/>
          </p:cNvPicPr>
          <p:nvPr/>
        </p:nvPicPr>
        <p:blipFill>
          <a:blip r:embed="rId4" cstate="print"/>
          <a:srcRect l="1671" t="4444" r="1406" b="2222"/>
          <a:stretch>
            <a:fillRect/>
          </a:stretch>
        </p:blipFill>
        <p:spPr bwMode="auto">
          <a:xfrm>
            <a:off x="0" y="0"/>
            <a:ext cx="4572000" cy="3429000"/>
          </a:xfrm>
          <a:prstGeom prst="rect">
            <a:avLst/>
          </a:prstGeom>
          <a:noFill/>
        </p:spPr>
      </p:pic>
      <p:pic>
        <p:nvPicPr>
          <p:cNvPr id="6" name="Picture 16" descr="http://cdn.babble.com/famecrawler/files/2011/01/11.jpg"/>
          <p:cNvPicPr>
            <a:picLocks noChangeAspect="1" noChangeArrowheads="1"/>
          </p:cNvPicPr>
          <p:nvPr/>
        </p:nvPicPr>
        <p:blipFill>
          <a:blip r:embed="rId5" cstate="print">
            <a:lum/>
          </a:blip>
          <a:srcRect l="17808" t="20762" b="13714"/>
          <a:stretch>
            <a:fillRect/>
          </a:stretch>
        </p:blipFill>
        <p:spPr bwMode="auto">
          <a:xfrm>
            <a:off x="4495800" y="0"/>
            <a:ext cx="464820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&amp; Tragedy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/>
              <a:t>Jesus Discusses Tragic </a:t>
            </a:r>
            <a:r>
              <a:rPr lang="en-US" sz="4800" b="1" dirty="0" smtClean="0"/>
              <a:t>Situations</a:t>
            </a:r>
          </a:p>
          <a:p>
            <a:pPr algn="ctr">
              <a:buNone/>
            </a:pPr>
            <a:endParaRPr lang="en-US" sz="2000" b="1" dirty="0"/>
          </a:p>
          <a:p>
            <a:pPr algn="ctr">
              <a:spcAft>
                <a:spcPts val="1800"/>
              </a:spcAft>
              <a:buNone/>
            </a:pPr>
            <a:r>
              <a:rPr lang="en-US" sz="4800" b="1" dirty="0" smtClean="0"/>
              <a:t>Luke 13:1-5</a:t>
            </a:r>
          </a:p>
          <a:p>
            <a:pPr algn="ctr">
              <a:spcAft>
                <a:spcPts val="1800"/>
              </a:spcAft>
              <a:buNone/>
            </a:pPr>
            <a:r>
              <a:rPr lang="en-US" sz="4800" b="1" dirty="0"/>
              <a:t>John </a:t>
            </a:r>
            <a:r>
              <a:rPr lang="en-US" sz="4800" b="1" dirty="0" smtClean="0"/>
              <a:t>9:1-3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&amp; Tragedy</a:t>
            </a: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/>
              <a:t>Jesus </a:t>
            </a:r>
            <a:r>
              <a:rPr lang="en-US" sz="4800" b="1" dirty="0"/>
              <a:t>Faces the Unavoidable Question - Why</a:t>
            </a:r>
            <a:r>
              <a:rPr lang="en-US" sz="4800" b="1" dirty="0" smtClean="0"/>
              <a:t>?</a:t>
            </a:r>
          </a:p>
          <a:p>
            <a:pPr marL="0" indent="0" algn="ctr">
              <a:buNone/>
            </a:pPr>
            <a:endParaRPr lang="en-US" sz="2000" b="1" dirty="0" smtClean="0"/>
          </a:p>
          <a:p>
            <a:pPr algn="ctr">
              <a:buNone/>
            </a:pPr>
            <a:r>
              <a:rPr lang="en-US" sz="4800" b="1" dirty="0"/>
              <a:t>What sin caused these tragedies</a:t>
            </a:r>
            <a:r>
              <a:rPr lang="en-US" sz="4800" b="1" dirty="0" smtClean="0"/>
              <a:t>?</a:t>
            </a:r>
          </a:p>
          <a:p>
            <a:pPr algn="ctr">
              <a:buNone/>
            </a:pPr>
            <a:endParaRPr lang="en-US" sz="2000" b="1" dirty="0" smtClean="0"/>
          </a:p>
          <a:p>
            <a:pPr algn="ctr">
              <a:buNone/>
            </a:pPr>
            <a:r>
              <a:rPr lang="en-US" sz="4800" b="1" dirty="0"/>
              <a:t>Jesus corrected their accepted reasoning in both </a:t>
            </a:r>
            <a:r>
              <a:rPr lang="en-US" sz="4800" b="1" dirty="0" smtClean="0"/>
              <a:t>situations.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&amp; Tragedy</a:t>
            </a: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 smtClean="0"/>
              <a:t>Notice What Jesus Does Not Say</a:t>
            </a:r>
          </a:p>
          <a:p>
            <a:pPr algn="ctr">
              <a:buNone/>
            </a:pPr>
            <a:endParaRPr lang="en-US" sz="4800" b="1" dirty="0"/>
          </a:p>
          <a:p>
            <a:pPr marL="0" indent="0" algn="ctr">
              <a:buNone/>
            </a:pPr>
            <a:r>
              <a:rPr lang="en-US" sz="4800" b="1" dirty="0"/>
              <a:t>Jesus Calls on Us To Make the Ultimate Decision</a:t>
            </a:r>
            <a:endParaRPr lang="en-US" sz="4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55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Jesus &amp; Tragedy</vt:lpstr>
      <vt:lpstr>Jesus &amp; Tragedy</vt:lpstr>
      <vt:lpstr>Jesus &amp; Tragedy</vt:lpstr>
    </vt:vector>
  </TitlesOfParts>
  <Company>Vale Church of Christ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Russell</dc:creator>
  <cp:lastModifiedBy>Guest</cp:lastModifiedBy>
  <cp:revision>8</cp:revision>
  <dcterms:created xsi:type="dcterms:W3CDTF">2012-04-21T19:23:05Z</dcterms:created>
  <dcterms:modified xsi:type="dcterms:W3CDTF">2012-09-20T01:50:07Z</dcterms:modified>
</cp:coreProperties>
</file>