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379CA2-BC22-4AE1-B2D6-B87C9E6195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B56158-EFD7-4D19-8C80-FD6CA88366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6B3FF6-AF81-40C3-9B4E-4A05E4BB80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6F64EF-ECEF-482A-89A7-C04143C335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22C5AF-5994-4A66-9F4E-D2476E0624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3F6CEC-C888-4221-970E-E6E57E2FD1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695A9E-B040-432A-AB7A-A51F059E6D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33B409-3DF7-4A0D-A088-7D26601D6C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BB1FC5-B9A2-462F-8CFF-17A7F25DD8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D52486-B1D7-47EC-82E0-27BC59D019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2BC7C4-89C8-4F45-ABB3-2DE3DBD87F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E43BA8C-35A2-441A-AF62-1FA6CBE747F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dissolve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SFreeLWJcros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76200"/>
            <a:ext cx="9753600" cy="7315200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304800" y="685800"/>
            <a:ext cx="9753600" cy="2362200"/>
          </a:xfrm>
        </p:spPr>
        <p:txBody>
          <a:bodyPr/>
          <a:lstStyle/>
          <a:p>
            <a:r>
              <a:rPr lang="en-US" sz="8000" b="1" dirty="0">
                <a:solidFill>
                  <a:schemeClr val="tx1"/>
                </a:solidFill>
              </a:rPr>
              <a:t>The </a:t>
            </a:r>
            <a:r>
              <a:rPr lang="en-US" sz="8000" b="1" dirty="0" smtClean="0">
                <a:solidFill>
                  <a:schemeClr val="tx1"/>
                </a:solidFill>
              </a:rPr>
              <a:t>Challenges </a:t>
            </a:r>
            <a:br>
              <a:rPr lang="en-US" sz="8000" b="1" dirty="0" smtClean="0">
                <a:solidFill>
                  <a:schemeClr val="tx1"/>
                </a:solidFill>
              </a:rPr>
            </a:br>
            <a:r>
              <a:rPr lang="en-US" sz="8000" b="1" dirty="0" smtClean="0">
                <a:solidFill>
                  <a:schemeClr val="tx1"/>
                </a:solidFill>
              </a:rPr>
              <a:t>Of The Cross</a:t>
            </a:r>
            <a:endParaRPr lang="en-US" sz="8000" b="1" dirty="0">
              <a:solidFill>
                <a:schemeClr val="tx1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-304800" y="3505200"/>
            <a:ext cx="9753600" cy="1828800"/>
          </a:xfrm>
        </p:spPr>
        <p:txBody>
          <a:bodyPr/>
          <a:lstStyle/>
          <a:p>
            <a:r>
              <a:rPr lang="en-US" sz="5400" b="1" dirty="0">
                <a:latin typeface="+mn-lt"/>
                <a:ea typeface="+mn-ea"/>
                <a:cs typeface="+mn-cs"/>
              </a:rPr>
              <a:t>1 </a:t>
            </a:r>
            <a:r>
              <a:rPr lang="en-US" sz="5400" b="1" dirty="0" smtClean="0">
                <a:latin typeface="+mn-lt"/>
                <a:ea typeface="+mn-ea"/>
                <a:cs typeface="+mn-cs"/>
              </a:rPr>
              <a:t>Corinthians 1:18-25</a:t>
            </a:r>
          </a:p>
          <a:p>
            <a:r>
              <a:rPr lang="en-US" sz="5400" b="1" dirty="0" smtClean="0">
                <a:latin typeface="+mn-lt"/>
                <a:ea typeface="+mn-ea"/>
                <a:cs typeface="+mn-cs"/>
              </a:rPr>
              <a:t> </a:t>
            </a:r>
            <a:r>
              <a:rPr lang="en-US" sz="5400" b="1" dirty="0">
                <a:latin typeface="+mn-lt"/>
                <a:ea typeface="+mn-ea"/>
                <a:cs typeface="+mn-cs"/>
              </a:rPr>
              <a:t>1 Peter 2:20-24</a:t>
            </a:r>
            <a:endParaRPr lang="en-US" sz="54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SFreeLWJcros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76200"/>
            <a:ext cx="9753600" cy="7315200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-304800" y="0"/>
            <a:ext cx="9753600" cy="2514600"/>
          </a:xfrm>
        </p:spPr>
        <p:txBody>
          <a:bodyPr/>
          <a:lstStyle/>
          <a:p>
            <a:r>
              <a:rPr lang="en-US" sz="7200" b="1" dirty="0">
                <a:solidFill>
                  <a:schemeClr val="tx1"/>
                </a:solidFill>
              </a:rPr>
              <a:t>The </a:t>
            </a:r>
            <a:r>
              <a:rPr lang="en-US" sz="7200" b="1" dirty="0" smtClean="0">
                <a:solidFill>
                  <a:schemeClr val="tx1"/>
                </a:solidFill>
              </a:rPr>
              <a:t>Challenges </a:t>
            </a:r>
            <a:br>
              <a:rPr lang="en-US" sz="7200" b="1" dirty="0" smtClean="0">
                <a:solidFill>
                  <a:schemeClr val="tx1"/>
                </a:solidFill>
              </a:rPr>
            </a:br>
            <a:r>
              <a:rPr lang="en-US" sz="7200" b="1" dirty="0" smtClean="0">
                <a:solidFill>
                  <a:schemeClr val="tx1"/>
                </a:solidFill>
              </a:rPr>
              <a:t>Of The Cross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895600"/>
            <a:ext cx="8229600" cy="3230563"/>
          </a:xfrm>
        </p:spPr>
        <p:txBody>
          <a:bodyPr/>
          <a:lstStyle/>
          <a:p>
            <a:r>
              <a:rPr lang="en-US" sz="44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A World Of Hate We Are Challenged To Love</a:t>
            </a:r>
            <a:endParaRPr lang="en-US" sz="44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SFreeLWJcros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76200"/>
            <a:ext cx="9753600" cy="7315200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-304800" y="0"/>
            <a:ext cx="9753600" cy="2514600"/>
          </a:xfrm>
        </p:spPr>
        <p:txBody>
          <a:bodyPr/>
          <a:lstStyle/>
          <a:p>
            <a:r>
              <a:rPr lang="en-US" sz="7200" b="1" dirty="0">
                <a:solidFill>
                  <a:schemeClr val="tx1"/>
                </a:solidFill>
              </a:rPr>
              <a:t>The </a:t>
            </a:r>
            <a:r>
              <a:rPr lang="en-US" sz="7200" b="1" dirty="0" smtClean="0">
                <a:solidFill>
                  <a:schemeClr val="tx1"/>
                </a:solidFill>
              </a:rPr>
              <a:t>Challenges </a:t>
            </a:r>
            <a:br>
              <a:rPr lang="en-US" sz="7200" b="1" dirty="0" smtClean="0">
                <a:solidFill>
                  <a:schemeClr val="tx1"/>
                </a:solidFill>
              </a:rPr>
            </a:br>
            <a:r>
              <a:rPr lang="en-US" sz="7200" b="1" dirty="0" smtClean="0">
                <a:solidFill>
                  <a:schemeClr val="tx1"/>
                </a:solidFill>
              </a:rPr>
              <a:t>Of The Cross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/>
          <a:lstStyle/>
          <a:p>
            <a:r>
              <a:rPr lang="en-US" sz="44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A World In A World Full Of Offense We Are Challenged To </a:t>
            </a:r>
            <a:r>
              <a:rPr lang="en-US" sz="4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 Forgiving &amp; Not </a:t>
            </a:r>
            <a:r>
              <a:rPr lang="en-US" sz="44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Convict &amp; </a:t>
            </a:r>
            <a:r>
              <a:rPr lang="en-US" sz="4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Judge.</a:t>
            </a:r>
            <a:endParaRPr lang="en-US" sz="44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SFreeLWJcros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76200"/>
            <a:ext cx="9753600" cy="7315200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-304800" y="0"/>
            <a:ext cx="9753600" cy="2514600"/>
          </a:xfrm>
        </p:spPr>
        <p:txBody>
          <a:bodyPr/>
          <a:lstStyle/>
          <a:p>
            <a:r>
              <a:rPr lang="en-US" sz="7200" b="1" dirty="0">
                <a:solidFill>
                  <a:schemeClr val="tx1"/>
                </a:solidFill>
              </a:rPr>
              <a:t>The </a:t>
            </a:r>
            <a:r>
              <a:rPr lang="en-US" sz="7200" b="1" dirty="0" smtClean="0">
                <a:solidFill>
                  <a:schemeClr val="tx1"/>
                </a:solidFill>
              </a:rPr>
              <a:t>Challenges </a:t>
            </a:r>
            <a:br>
              <a:rPr lang="en-US" sz="7200" b="1" dirty="0" smtClean="0">
                <a:solidFill>
                  <a:schemeClr val="tx1"/>
                </a:solidFill>
              </a:rPr>
            </a:br>
            <a:r>
              <a:rPr lang="en-US" sz="7200" b="1" dirty="0" smtClean="0">
                <a:solidFill>
                  <a:schemeClr val="tx1"/>
                </a:solidFill>
              </a:rPr>
              <a:t>Of The Cross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/>
          <a:lstStyle/>
          <a:p>
            <a:r>
              <a:rPr lang="en-US" sz="4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A World Of Selfishness We Are Challenged </a:t>
            </a:r>
            <a:r>
              <a:rPr lang="en-US" sz="44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</a:t>
            </a:r>
            <a:r>
              <a:rPr lang="en-US" sz="4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Give.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SFreeLWJcros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76200"/>
            <a:ext cx="9753600" cy="7315200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-304800" y="0"/>
            <a:ext cx="9753600" cy="2514600"/>
          </a:xfrm>
        </p:spPr>
        <p:txBody>
          <a:bodyPr/>
          <a:lstStyle/>
          <a:p>
            <a:r>
              <a:rPr lang="en-US" sz="7200" b="1" dirty="0">
                <a:solidFill>
                  <a:schemeClr val="tx1"/>
                </a:solidFill>
              </a:rPr>
              <a:t>The </a:t>
            </a:r>
            <a:r>
              <a:rPr lang="en-US" sz="7200" b="1" dirty="0" smtClean="0">
                <a:solidFill>
                  <a:schemeClr val="tx1"/>
                </a:solidFill>
              </a:rPr>
              <a:t>Challenges </a:t>
            </a:r>
            <a:br>
              <a:rPr lang="en-US" sz="7200" b="1" dirty="0" smtClean="0">
                <a:solidFill>
                  <a:schemeClr val="tx1"/>
                </a:solidFill>
              </a:rPr>
            </a:br>
            <a:r>
              <a:rPr lang="en-US" sz="7200" b="1" dirty="0" smtClean="0">
                <a:solidFill>
                  <a:schemeClr val="tx1"/>
                </a:solidFill>
              </a:rPr>
              <a:t>Of The Cross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/>
          <a:lstStyle/>
          <a:p>
            <a:r>
              <a:rPr lang="en-US" sz="44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A World Of Compromise  We Are Challenged To Have </a:t>
            </a:r>
            <a:r>
              <a:rPr lang="en-US" sz="4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Conviction.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SFreeLWJcros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76200"/>
            <a:ext cx="9753600" cy="7315200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-304800" y="0"/>
            <a:ext cx="9753600" cy="2514600"/>
          </a:xfrm>
        </p:spPr>
        <p:txBody>
          <a:bodyPr/>
          <a:lstStyle/>
          <a:p>
            <a:r>
              <a:rPr lang="en-US" sz="7200" b="1" dirty="0">
                <a:solidFill>
                  <a:schemeClr val="tx1"/>
                </a:solidFill>
              </a:rPr>
              <a:t>The </a:t>
            </a:r>
            <a:r>
              <a:rPr lang="en-US" sz="7200" b="1" dirty="0" smtClean="0">
                <a:solidFill>
                  <a:schemeClr val="tx1"/>
                </a:solidFill>
              </a:rPr>
              <a:t>Challenges </a:t>
            </a:r>
            <a:br>
              <a:rPr lang="en-US" sz="7200" b="1" dirty="0" smtClean="0">
                <a:solidFill>
                  <a:schemeClr val="tx1"/>
                </a:solidFill>
              </a:rPr>
            </a:br>
            <a:r>
              <a:rPr lang="en-US" sz="7200" b="1" dirty="0" smtClean="0">
                <a:solidFill>
                  <a:schemeClr val="tx1"/>
                </a:solidFill>
              </a:rPr>
              <a:t>Of The Cross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/>
          <a:lstStyle/>
          <a:p>
            <a:pPr marL="0" indent="0" algn="ctr">
              <a:buNone/>
            </a:pPr>
            <a:r>
              <a:rPr lang="en-US" sz="5400" b="1" dirty="0" smtClean="0"/>
              <a:t>Are we ready for the challenge of the cross?</a:t>
            </a:r>
            <a:endParaRPr lang="en-US" sz="5400" b="1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84</Words>
  <Application>Microsoft Office PowerPoint</Application>
  <PresentationFormat>On-screen Show (4:3)</PresentationFormat>
  <Paragraphs>13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Default Design</vt:lpstr>
      <vt:lpstr>The Challenges  Of The Cross</vt:lpstr>
      <vt:lpstr>The Challenges  Of The Cross</vt:lpstr>
      <vt:lpstr>The Challenges  Of The Cross</vt:lpstr>
      <vt:lpstr>The Challenges  Of The Cross</vt:lpstr>
      <vt:lpstr>The Challenges  Of The Cross</vt:lpstr>
      <vt:lpstr>The Challenges  Of The Cross</vt:lpstr>
    </vt:vector>
  </TitlesOfParts>
  <Company>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Wondrous Cross</dc:title>
  <dc:creator>Mark Russell</dc:creator>
  <cp:lastModifiedBy>Guest</cp:lastModifiedBy>
  <cp:revision>8</cp:revision>
  <dcterms:created xsi:type="dcterms:W3CDTF">2006-05-01T23:52:54Z</dcterms:created>
  <dcterms:modified xsi:type="dcterms:W3CDTF">2012-09-19T02:33:58Z</dcterms:modified>
</cp:coreProperties>
</file>