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61" r:id="rId2"/>
    <p:sldId id="256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A20A-1E42-4CC3-BC43-D1809B455E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F42D3-DF29-4599-BAA8-8CE0CC30E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23E64-F81B-4AE7-A59B-C56CC3108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505B7-E335-4738-993D-55FFEE5DE6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63E68-41C2-4090-8009-678F7CDE3C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8D82F-AFE1-4362-AC3E-22A255262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FBADF-1143-4CC1-9549-4861AECA9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388C-D07C-434E-BCF1-66D4FA7C9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A369D-4DC6-4BEE-9B32-6C9142E689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631C7-2814-415E-A571-171BDFBDEB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199567A-A006-45E9-909B-1465BD44AB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27B9B62-1E2F-4BBB-8EE4-C306A7C39A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8077200" cy="3124200"/>
          </a:xfrm>
        </p:spPr>
        <p:txBody>
          <a:bodyPr anchor="ctr">
            <a:noAutofit/>
          </a:bodyPr>
          <a:lstStyle/>
          <a:p>
            <a:pPr algn="ctr"/>
            <a:r>
              <a:rPr lang="en-US" sz="7200" dirty="0" smtClean="0"/>
              <a:t>Which Jesus Do You Serve?</a:t>
            </a:r>
            <a:endParaRPr lang="en-US" sz="7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5181600"/>
            <a:ext cx="9144000" cy="1499616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call for a Biblical view of who/what we serve.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81600"/>
            <a:ext cx="9144000" cy="1676399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Who/what are we following? </a:t>
            </a:r>
            <a:endParaRPr lang="en-US" sz="4800" dirty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 rot="19167065">
            <a:off x="78936" y="1317224"/>
            <a:ext cx="449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rgbClr val="FFC000"/>
                </a:solidFill>
                <a:latin typeface="+mn-lt"/>
              </a:rPr>
              <a:t>A System?</a:t>
            </a:r>
          </a:p>
        </p:txBody>
      </p:sp>
      <p:sp>
        <p:nvSpPr>
          <p:cNvPr id="8" name="TextBox 7"/>
          <p:cNvSpPr txBox="1"/>
          <p:nvPr/>
        </p:nvSpPr>
        <p:spPr>
          <a:xfrm rot="2329422">
            <a:off x="5560089" y="1247076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i="1" dirty="0" smtClean="0">
                <a:solidFill>
                  <a:srgbClr val="FFC000"/>
                </a:solidFill>
                <a:latin typeface="+mn-lt"/>
              </a:rPr>
              <a:t>An Idol?</a:t>
            </a:r>
            <a:endParaRPr lang="en-US" sz="7200" b="1" i="1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5052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Or A Savior!</a:t>
            </a:r>
            <a:endParaRPr lang="en-US" sz="7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System, An Idol, or A Savior?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Dedicated to a System?</a:t>
            </a:r>
          </a:p>
          <a:p>
            <a:pPr lvl="1"/>
            <a:r>
              <a:rPr lang="en-US" sz="4400" b="1" dirty="0" smtClean="0"/>
              <a:t>Problem is seen in Pharisees.</a:t>
            </a:r>
          </a:p>
          <a:p>
            <a:pPr lvl="1"/>
            <a:r>
              <a:rPr lang="en-US" sz="4400" b="1" dirty="0" smtClean="0"/>
              <a:t>Problem is seen in many groups.</a:t>
            </a:r>
          </a:p>
          <a:p>
            <a:pPr lvl="1"/>
            <a:r>
              <a:rPr lang="en-US" sz="4400" b="1" dirty="0" smtClean="0"/>
              <a:t>In us?</a:t>
            </a:r>
          </a:p>
          <a:p>
            <a:pPr lvl="1"/>
            <a:endParaRPr lang="en-US" sz="4400" b="1" dirty="0" smtClean="0"/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Dedicated to an Idol?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System, An Idol, or A Savior?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4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Dedicating ourselves to Jesus!</a:t>
            </a:r>
          </a:p>
          <a:p>
            <a:pPr lvl="1">
              <a:spcAft>
                <a:spcPts val="1200"/>
              </a:spcAft>
            </a:pPr>
            <a:r>
              <a:rPr lang="en-US" sz="4400" b="1" dirty="0" smtClean="0"/>
              <a:t>We, first, dedicate ourselves to Jesus – our Savior.</a:t>
            </a:r>
          </a:p>
          <a:p>
            <a:pPr lvl="1">
              <a:spcAft>
                <a:spcPts val="1200"/>
              </a:spcAft>
            </a:pPr>
            <a:r>
              <a:rPr lang="en-US" sz="4400" b="1" smtClean="0"/>
              <a:t>When </a:t>
            </a:r>
            <a:r>
              <a:rPr lang="en-US" sz="4400" b="1" dirty="0" smtClean="0"/>
              <a:t>we dedicate ourselves to Him we appreciate and obey His teaching!</a:t>
            </a:r>
            <a:endParaRPr lang="en-US" sz="4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70</TotalTime>
  <Words>108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Module</vt:lpstr>
      <vt:lpstr>Which Jesus Do You Serve?</vt:lpstr>
      <vt:lpstr>Who/what are we following? </vt:lpstr>
      <vt:lpstr>A System, An Idol, or A Savior?</vt:lpstr>
      <vt:lpstr>A System, An Idol, or A Savior?</vt:lpstr>
    </vt:vector>
  </TitlesOfParts>
  <Company>Vale Church of 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System, An Idol, or A Savior?</dc:title>
  <dc:creator>Mark Russell</dc:creator>
  <cp:lastModifiedBy>Guest</cp:lastModifiedBy>
  <cp:revision>9</cp:revision>
  <dcterms:created xsi:type="dcterms:W3CDTF">2007-11-04T12:26:40Z</dcterms:created>
  <dcterms:modified xsi:type="dcterms:W3CDTF">2012-09-18T02:36:12Z</dcterms:modified>
</cp:coreProperties>
</file>