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3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2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980A6C5-5EC3-4F8A-A516-EB71E34DD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D5E5B-4AF6-49E7-9989-AE9345843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2ECA5-538B-4149-B660-82BC77632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85357B-ACDD-456A-A9C4-8A8F308C0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B6C5F-EF55-42CD-8415-33B12E2A3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9B001-E69B-4D6E-AFF2-9F94015EC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53D4D-3E91-464A-BABD-898A52474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64489-C258-4DAE-A471-8A5167D8C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CA178-349F-4C75-BF4A-15AAF428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707BB-F55B-46B4-8C14-C7C2FC95E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6B034-0EF2-49F1-81EF-0662546CC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51FFD-1CC9-482A-8F9D-0662C921F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1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2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031215AB-CA14-40EE-BF65-1A6450DD8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2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  <p:sldLayoutId id="2147483708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0" y="685800"/>
            <a:ext cx="9144000" cy="3505200"/>
          </a:xfrm>
          <a:noFill/>
          <a:ln/>
        </p:spPr>
        <p:txBody>
          <a:bodyPr/>
          <a:lstStyle/>
          <a:p>
            <a:r>
              <a:rPr lang="en-US" sz="7200" b="1" dirty="0" smtClean="0"/>
              <a:t>Learning To Think Like God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/>
          <a:lstStyle/>
          <a:p>
            <a:r>
              <a:rPr lang="en-US" sz="5000" b="1" dirty="0" smtClean="0"/>
              <a:t>Isaiah 55:6-9</a:t>
            </a:r>
            <a:endParaRPr lang="en-US" sz="5000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9143999" cy="1143000"/>
          </a:xfrm>
        </p:spPr>
        <p:txBody>
          <a:bodyPr/>
          <a:lstStyle/>
          <a:p>
            <a:r>
              <a:rPr lang="en-US" sz="4800" b="1" dirty="0" smtClean="0"/>
              <a:t>Learning To Think Like God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/>
            <a:r>
              <a:rPr lang="en-US" sz="4400" dirty="0" smtClean="0"/>
              <a:t>We do not think like God.</a:t>
            </a:r>
          </a:p>
          <a:p>
            <a:pPr marL="971550" lvl="1" indent="-571500"/>
            <a:r>
              <a:rPr lang="en-US" sz="4400" dirty="0" smtClean="0"/>
              <a:t>Isaiah 1:12-15</a:t>
            </a:r>
          </a:p>
          <a:p>
            <a:pPr marL="971550" lvl="1" indent="-571500"/>
            <a:r>
              <a:rPr lang="en-US" sz="4400" dirty="0" smtClean="0"/>
              <a:t>Isaiah 1:16-20</a:t>
            </a:r>
          </a:p>
          <a:p>
            <a:pPr marL="971550" lvl="1" indent="-571500"/>
            <a:r>
              <a:rPr lang="en-US" sz="4400" dirty="0" smtClean="0"/>
              <a:t>Matthew 12:7</a:t>
            </a:r>
            <a:endParaRPr lang="en-US" sz="44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800" b="1" dirty="0" smtClean="0"/>
              <a:t>Learning To Think Like God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/>
            <a:r>
              <a:rPr lang="en-US" sz="4400" dirty="0" smtClean="0"/>
              <a:t>How do we come to think like God?</a:t>
            </a:r>
          </a:p>
          <a:p>
            <a:pPr marL="971550" lvl="1" indent="-571500"/>
            <a:r>
              <a:rPr lang="en-US" sz="4400" dirty="0" smtClean="0"/>
              <a:t>Isaiah 1:18</a:t>
            </a:r>
          </a:p>
          <a:p>
            <a:pPr marL="971550" lvl="1" indent="-571500"/>
            <a:r>
              <a:rPr lang="en-US" sz="4400" dirty="0" smtClean="0"/>
              <a:t>Romans 10:17</a:t>
            </a:r>
          </a:p>
          <a:p>
            <a:pPr marL="971550" lvl="1" indent="-571500"/>
            <a:r>
              <a:rPr lang="en-US" sz="4400" dirty="0" smtClean="0"/>
              <a:t>James 3:17</a:t>
            </a:r>
            <a:endParaRPr lang="en-US" sz="44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800" b="1" dirty="0" smtClean="0"/>
              <a:t>Learning To Think Like God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1624" y="1600200"/>
            <a:ext cx="8842375" cy="5257800"/>
          </a:xfrm>
        </p:spPr>
        <p:txBody>
          <a:bodyPr/>
          <a:lstStyle/>
          <a:p>
            <a:pPr marL="571500" indent="-571500"/>
            <a:r>
              <a:rPr lang="en-US" sz="4000" dirty="0" smtClean="0"/>
              <a:t>How do we come to think like God?</a:t>
            </a:r>
          </a:p>
          <a:p>
            <a:pPr marL="971550" lvl="1" indent="-571500"/>
            <a:r>
              <a:rPr lang="en-US" sz="3600" dirty="0" smtClean="0"/>
              <a:t>We really listen as we read.</a:t>
            </a:r>
          </a:p>
          <a:p>
            <a:pPr marL="971550" lvl="1" indent="-571500"/>
            <a:r>
              <a:rPr lang="en-US" sz="3600" dirty="0" smtClean="0"/>
              <a:t>We refuse to force our desires and experiences on God.</a:t>
            </a:r>
          </a:p>
          <a:p>
            <a:pPr marL="971550" lvl="1" indent="-571500"/>
            <a:r>
              <a:rPr lang="en-US" sz="3600" dirty="0" smtClean="0"/>
              <a:t>We are willing to grow as we increase our understanding.</a:t>
            </a:r>
          </a:p>
          <a:p>
            <a:pPr marL="971550" lvl="1" indent="-571500"/>
            <a:r>
              <a:rPr lang="en-US" sz="3600" dirty="0" smtClean="0"/>
              <a:t>We are willing for God to change our thoughts and understandings.</a:t>
            </a:r>
          </a:p>
          <a:p>
            <a:pPr marL="971550" lvl="1" indent="-571500"/>
            <a:endParaRPr lang="en-US" sz="3600" dirty="0" smtClean="0"/>
          </a:p>
          <a:p>
            <a:pPr marL="971550" lvl="1" indent="-571500"/>
            <a:endParaRPr lang="en-US" sz="44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800" b="1" dirty="0" smtClean="0"/>
              <a:t>Learning To Think Like God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1624" y="1600200"/>
            <a:ext cx="8842375" cy="5257800"/>
          </a:xfrm>
        </p:spPr>
        <p:txBody>
          <a:bodyPr/>
          <a:lstStyle/>
          <a:p>
            <a:pPr marL="571500" indent="-571500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Assumptions That Will Not Work</a:t>
            </a:r>
          </a:p>
          <a:p>
            <a:pPr marL="971550" lvl="1" indent="-571500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Baptized.</a:t>
            </a:r>
          </a:p>
          <a:p>
            <a:pPr marL="971550" lvl="1" indent="-571500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Regular worshipper.</a:t>
            </a:r>
          </a:p>
          <a:p>
            <a:pPr marL="971550" lvl="1" indent="-571500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Regular Bible reader.</a:t>
            </a:r>
          </a:p>
          <a:p>
            <a:pPr marL="971550" lvl="1" indent="-571500">
              <a:buClr>
                <a:srgbClr val="FFC000"/>
              </a:buClr>
              <a:buNone/>
            </a:pPr>
            <a:endParaRPr lang="en-US" sz="4000" dirty="0" smtClean="0"/>
          </a:p>
          <a:p>
            <a:pPr marL="576263" lvl="1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An Example From Jesus Time - Luke 22:24-30</a:t>
            </a:r>
          </a:p>
          <a:p>
            <a:pPr marL="971550" lvl="1" indent="-571500"/>
            <a:endParaRPr lang="en-US" sz="3600" dirty="0" smtClean="0"/>
          </a:p>
          <a:p>
            <a:pPr marL="971550" lvl="1" indent="-571500"/>
            <a:endParaRPr lang="en-US" sz="44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Conclusion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00200"/>
            <a:ext cx="9143999" cy="5257800"/>
          </a:xfrm>
        </p:spPr>
        <p:txBody>
          <a:bodyPr/>
          <a:lstStyle/>
          <a:p>
            <a:pPr marL="576263" lvl="1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We need to know Jesus. </a:t>
            </a:r>
          </a:p>
          <a:p>
            <a:pPr marL="976313" lvl="2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Philippians 3:8-10.</a:t>
            </a:r>
          </a:p>
          <a:p>
            <a:pPr marL="576263" lvl="1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We need to be “reason-able.”</a:t>
            </a:r>
          </a:p>
          <a:p>
            <a:pPr marL="976313" lvl="2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Isaiah 1:18-20</a:t>
            </a:r>
          </a:p>
          <a:p>
            <a:pPr marL="576263" lvl="1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We must be willing to yield.</a:t>
            </a:r>
          </a:p>
          <a:p>
            <a:pPr marL="976313" lvl="2" indent="-576263">
              <a:buClr>
                <a:srgbClr val="FFC000"/>
              </a:buClr>
              <a:buFont typeface="Wingdings" pitchFamily="2" charset="2"/>
              <a:buChar char="Ø"/>
            </a:pPr>
            <a:r>
              <a:rPr lang="en-US" sz="4000" dirty="0" smtClean="0"/>
              <a:t>James 3:17</a:t>
            </a:r>
          </a:p>
          <a:p>
            <a:pPr marL="971550" lvl="1" indent="-571500"/>
            <a:endParaRPr lang="en-US" sz="3600" dirty="0" smtClean="0"/>
          </a:p>
          <a:p>
            <a:pPr marL="971550" lvl="1" indent="-571500"/>
            <a:endParaRPr lang="en-US" sz="44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0" y="2362200"/>
            <a:ext cx="9144000" cy="2514601"/>
          </a:xfrm>
        </p:spPr>
        <p:txBody>
          <a:bodyPr/>
          <a:lstStyle/>
          <a:p>
            <a:r>
              <a:rPr lang="en-US" dirty="0" smtClean="0"/>
              <a:t>Are We Listening?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We Learning?</a:t>
            </a: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3">
      <a:dk1>
        <a:srgbClr val="860000"/>
      </a:dk1>
      <a:lt1>
        <a:srgbClr val="FFFFFF"/>
      </a:lt1>
      <a:dk2>
        <a:srgbClr val="800000"/>
      </a:dk2>
      <a:lt2>
        <a:srgbClr val="FFFFCC"/>
      </a:lt2>
      <a:accent1>
        <a:srgbClr val="FF6600"/>
      </a:accent1>
      <a:accent2>
        <a:srgbClr val="FF9933"/>
      </a:accent2>
      <a:accent3>
        <a:srgbClr val="C0AAAA"/>
      </a:accent3>
      <a:accent4>
        <a:srgbClr val="DADADA"/>
      </a:accent4>
      <a:accent5>
        <a:srgbClr val="FFB8AA"/>
      </a:accent5>
      <a:accent6>
        <a:srgbClr val="E78A2D"/>
      </a:accent6>
      <a:hlink>
        <a:srgbClr val="FFCC00"/>
      </a:hlink>
      <a:folHlink>
        <a:srgbClr val="CC99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220</TotalTime>
  <Words>159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Compass</vt:lpstr>
      <vt:lpstr>Learning To Think Like God</vt:lpstr>
      <vt:lpstr>Learning To Think Like God</vt:lpstr>
      <vt:lpstr>Learning To Think Like God</vt:lpstr>
      <vt:lpstr>Learning To Think Like God</vt:lpstr>
      <vt:lpstr>Learning To Think Like God</vt:lpstr>
      <vt:lpstr>Conclusion</vt:lpstr>
      <vt:lpstr>Are We Listening?  Are We Learning?</vt:lpstr>
    </vt:vector>
  </TitlesOfParts>
  <Company>Vale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Guest</cp:lastModifiedBy>
  <cp:revision>19</cp:revision>
  <dcterms:created xsi:type="dcterms:W3CDTF">2002-11-01T19:53:33Z</dcterms:created>
  <dcterms:modified xsi:type="dcterms:W3CDTF">2012-09-17T01:22:35Z</dcterms:modified>
</cp:coreProperties>
</file>