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30"/>
  </p:notesMasterIdLst>
  <p:sldIdLst>
    <p:sldId id="291" r:id="rId2"/>
    <p:sldId id="263" r:id="rId3"/>
    <p:sldId id="264" r:id="rId4"/>
    <p:sldId id="273" r:id="rId5"/>
    <p:sldId id="275" r:id="rId6"/>
    <p:sldId id="274" r:id="rId7"/>
    <p:sldId id="276" r:id="rId8"/>
    <p:sldId id="277" r:id="rId9"/>
    <p:sldId id="282" r:id="rId10"/>
    <p:sldId id="265" r:id="rId11"/>
    <p:sldId id="278" r:id="rId12"/>
    <p:sldId id="284" r:id="rId13"/>
    <p:sldId id="266" r:id="rId14"/>
    <p:sldId id="279" r:id="rId15"/>
    <p:sldId id="268" r:id="rId16"/>
    <p:sldId id="280" r:id="rId17"/>
    <p:sldId id="290" r:id="rId18"/>
    <p:sldId id="269" r:id="rId19"/>
    <p:sldId id="281" r:id="rId20"/>
    <p:sldId id="285" r:id="rId21"/>
    <p:sldId id="270" r:id="rId22"/>
    <p:sldId id="283" r:id="rId23"/>
    <p:sldId id="286" r:id="rId24"/>
    <p:sldId id="287" r:id="rId25"/>
    <p:sldId id="288" r:id="rId26"/>
    <p:sldId id="271" r:id="rId27"/>
    <p:sldId id="289" r:id="rId28"/>
    <p:sldId id="272" r:id="rId29"/>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40" autoAdjust="0"/>
    <p:restoredTop sz="94728" autoAdjust="0"/>
  </p:normalViewPr>
  <p:slideViewPr>
    <p:cSldViewPr>
      <p:cViewPr varScale="1">
        <p:scale>
          <a:sx n="87" d="100"/>
          <a:sy n="87" d="100"/>
        </p:scale>
        <p:origin x="-1464"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1536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1536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1536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536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1536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46139E85-48CB-4428-8894-FB13ADBEAD2E}" type="slidenum">
              <a:rPr lang="en-US"/>
              <a:pPr/>
              <a:t>‹#›</a:t>
            </a:fld>
            <a:endParaRPr lang="en-US"/>
          </a:p>
        </p:txBody>
      </p:sp>
    </p:spTree>
    <p:extLst>
      <p:ext uri="{BB962C8B-B14F-4D97-AF65-F5344CB8AC3E}">
        <p14:creationId xmlns:p14="http://schemas.microsoft.com/office/powerpoint/2010/main" val="783439126"/>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E960191-7E36-4277-B417-3CB9D0F5240A}" type="slidenum">
              <a:rPr lang="en-US"/>
              <a:pPr/>
              <a:t>2</a:t>
            </a:fld>
            <a:endParaRPr lang="en-US"/>
          </a:p>
        </p:txBody>
      </p:sp>
      <p:sp>
        <p:nvSpPr>
          <p:cNvPr id="26626" name="Rectangle 2"/>
          <p:cNvSpPr>
            <a:spLocks noGrp="1" noRot="1" noChangeAspect="1" noChangeArrowheads="1" noTextEdit="1"/>
          </p:cNvSpPr>
          <p:nvPr>
            <p:ph type="sldImg"/>
          </p:nvPr>
        </p:nvSpPr>
        <p:spPr>
          <a:ln/>
        </p:spPr>
      </p:sp>
      <p:sp>
        <p:nvSpPr>
          <p:cNvPr id="26627"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5122" name="Group 2"/>
          <p:cNvGrpSpPr>
            <a:grpSpLocks/>
          </p:cNvGrpSpPr>
          <p:nvPr/>
        </p:nvGrpSpPr>
        <p:grpSpPr bwMode="auto">
          <a:xfrm>
            <a:off x="-1035050" y="1552575"/>
            <a:ext cx="10179050" cy="5305425"/>
            <a:chOff x="-652" y="978"/>
            <a:chExt cx="6412" cy="3342"/>
          </a:xfrm>
        </p:grpSpPr>
        <p:sp>
          <p:nvSpPr>
            <p:cNvPr id="5123" name="Freeform 3"/>
            <p:cNvSpPr>
              <a:spLocks/>
            </p:cNvSpPr>
            <p:nvPr/>
          </p:nvSpPr>
          <p:spPr bwMode="auto">
            <a:xfrm>
              <a:off x="2061" y="1707"/>
              <a:ext cx="3699" cy="2613"/>
            </a:xfrm>
            <a:custGeom>
              <a:avLst/>
              <a:gdLst/>
              <a:ahLst/>
              <a:cxnLst>
                <a:cxn ang="0">
                  <a:pos x="1523" y="2611"/>
                </a:cxn>
                <a:cxn ang="0">
                  <a:pos x="3698" y="2612"/>
                </a:cxn>
                <a:cxn ang="0">
                  <a:pos x="3698" y="2228"/>
                </a:cxn>
                <a:cxn ang="0">
                  <a:pos x="0" y="0"/>
                </a:cxn>
                <a:cxn ang="0">
                  <a:pos x="160" y="118"/>
                </a:cxn>
                <a:cxn ang="0">
                  <a:pos x="292" y="219"/>
                </a:cxn>
                <a:cxn ang="0">
                  <a:pos x="441" y="347"/>
                </a:cxn>
                <a:cxn ang="0">
                  <a:pos x="585" y="482"/>
                </a:cxn>
                <a:cxn ang="0">
                  <a:pos x="796" y="711"/>
                </a:cxn>
                <a:cxn ang="0">
                  <a:pos x="983" y="955"/>
                </a:cxn>
                <a:cxn ang="0">
                  <a:pos x="1119" y="1168"/>
                </a:cxn>
                <a:cxn ang="0">
                  <a:pos x="1238" y="1388"/>
                </a:cxn>
                <a:cxn ang="0">
                  <a:pos x="1331" y="1608"/>
                </a:cxn>
                <a:cxn ang="0">
                  <a:pos x="1400" y="1809"/>
                </a:cxn>
                <a:cxn ang="0">
                  <a:pos x="1447" y="1979"/>
                </a:cxn>
                <a:cxn ang="0">
                  <a:pos x="1490" y="2190"/>
                </a:cxn>
                <a:cxn ang="0">
                  <a:pos x="1511" y="2374"/>
                </a:cxn>
                <a:cxn ang="0">
                  <a:pos x="1523" y="2611"/>
                </a:cxn>
              </a:cxnLst>
              <a:rect l="0" t="0" r="r" b="b"/>
              <a:pathLst>
                <a:path w="3699" h="2613">
                  <a:moveTo>
                    <a:pt x="1523" y="2611"/>
                  </a:moveTo>
                  <a:lnTo>
                    <a:pt x="3698" y="2612"/>
                  </a:lnTo>
                  <a:lnTo>
                    <a:pt x="3698" y="2228"/>
                  </a:lnTo>
                  <a:lnTo>
                    <a:pt x="0" y="0"/>
                  </a:lnTo>
                  <a:lnTo>
                    <a:pt x="160" y="118"/>
                  </a:lnTo>
                  <a:lnTo>
                    <a:pt x="292" y="219"/>
                  </a:lnTo>
                  <a:lnTo>
                    <a:pt x="441" y="347"/>
                  </a:lnTo>
                  <a:lnTo>
                    <a:pt x="585" y="482"/>
                  </a:lnTo>
                  <a:lnTo>
                    <a:pt x="796" y="711"/>
                  </a:lnTo>
                  <a:lnTo>
                    <a:pt x="983" y="955"/>
                  </a:lnTo>
                  <a:lnTo>
                    <a:pt x="1119" y="1168"/>
                  </a:lnTo>
                  <a:lnTo>
                    <a:pt x="1238" y="1388"/>
                  </a:lnTo>
                  <a:lnTo>
                    <a:pt x="1331" y="1608"/>
                  </a:lnTo>
                  <a:lnTo>
                    <a:pt x="1400" y="1809"/>
                  </a:lnTo>
                  <a:lnTo>
                    <a:pt x="1447" y="1979"/>
                  </a:lnTo>
                  <a:lnTo>
                    <a:pt x="1490" y="2190"/>
                  </a:lnTo>
                  <a:lnTo>
                    <a:pt x="1511" y="2374"/>
                  </a:lnTo>
                  <a:lnTo>
                    <a:pt x="1523" y="2611"/>
                  </a:lnTo>
                </a:path>
              </a:pathLst>
            </a:custGeom>
            <a:gradFill rotWithShape="0">
              <a:gsLst>
                <a:gs pos="0">
                  <a:schemeClr val="accent2">
                    <a:gamma/>
                    <a:shade val="46275"/>
                    <a:invGamma/>
                  </a:schemeClr>
                </a:gs>
                <a:gs pos="100000">
                  <a:schemeClr val="accent2"/>
                </a:gs>
              </a:gsLst>
              <a:lin ang="0" scaled="1"/>
            </a:gradFill>
            <a:ln w="9525" cap="rnd">
              <a:noFill/>
              <a:round/>
              <a:headEnd/>
              <a:tailEnd/>
            </a:ln>
            <a:effectLst/>
          </p:spPr>
          <p:txBody>
            <a:bodyPr/>
            <a:lstStyle/>
            <a:p>
              <a:endParaRPr lang="en-US"/>
            </a:p>
          </p:txBody>
        </p:sp>
        <p:sp>
          <p:nvSpPr>
            <p:cNvPr id="5124" name="Arc 4"/>
            <p:cNvSpPr>
              <a:spLocks/>
            </p:cNvSpPr>
            <p:nvPr/>
          </p:nvSpPr>
          <p:spPr bwMode="auto">
            <a:xfrm>
              <a:off x="-652" y="978"/>
              <a:ext cx="4237" cy="3342"/>
            </a:xfrm>
            <a:custGeom>
              <a:avLst/>
              <a:gdLst>
                <a:gd name="G0" fmla="+- 0 0 0"/>
                <a:gd name="G1" fmla="+- 21231 0 0"/>
                <a:gd name="G2" fmla="+- 21600 0 0"/>
                <a:gd name="T0" fmla="*/ 3977 w 21600"/>
                <a:gd name="T1" fmla="*/ 0 h 21231"/>
                <a:gd name="T2" fmla="*/ 21600 w 21600"/>
                <a:gd name="T3" fmla="*/ 21231 h 21231"/>
                <a:gd name="T4" fmla="*/ 0 w 21600"/>
                <a:gd name="T5" fmla="*/ 21231 h 21231"/>
              </a:gdLst>
              <a:ahLst/>
              <a:cxnLst>
                <a:cxn ang="0">
                  <a:pos x="T0" y="T1"/>
                </a:cxn>
                <a:cxn ang="0">
                  <a:pos x="T2" y="T3"/>
                </a:cxn>
                <a:cxn ang="0">
                  <a:pos x="T4" y="T5"/>
                </a:cxn>
              </a:cxnLst>
              <a:rect l="0" t="0" r="r" b="b"/>
              <a:pathLst>
                <a:path w="21600" h="21231" fill="none" extrusionOk="0">
                  <a:moveTo>
                    <a:pt x="3976" y="0"/>
                  </a:moveTo>
                  <a:cubicBezTo>
                    <a:pt x="14194" y="1914"/>
                    <a:pt x="21600" y="10835"/>
                    <a:pt x="21600" y="21231"/>
                  </a:cubicBezTo>
                </a:path>
                <a:path w="21600" h="21231" stroke="0" extrusionOk="0">
                  <a:moveTo>
                    <a:pt x="3976" y="0"/>
                  </a:moveTo>
                  <a:cubicBezTo>
                    <a:pt x="14194" y="1914"/>
                    <a:pt x="21600" y="10835"/>
                    <a:pt x="21600" y="21231"/>
                  </a:cubicBezTo>
                  <a:lnTo>
                    <a:pt x="0" y="21231"/>
                  </a:lnTo>
                  <a:close/>
                </a:path>
              </a:pathLst>
            </a:custGeom>
            <a:noFill/>
            <a:ln w="12700" cap="rnd">
              <a:solidFill>
                <a:schemeClr val="accent2"/>
              </a:solidFill>
              <a:round/>
              <a:headEnd type="none" w="sm" len="sm"/>
              <a:tailEnd type="none" w="sm" len="sm"/>
            </a:ln>
            <a:effectLst/>
          </p:spPr>
          <p:txBody>
            <a:bodyPr wrap="none" anchor="ctr"/>
            <a:lstStyle/>
            <a:p>
              <a:endParaRPr lang="en-US"/>
            </a:p>
          </p:txBody>
        </p:sp>
      </p:grpSp>
      <p:sp>
        <p:nvSpPr>
          <p:cNvPr id="5125" name="Rectangle 5"/>
          <p:cNvSpPr>
            <a:spLocks noGrp="1" noChangeArrowheads="1"/>
          </p:cNvSpPr>
          <p:nvPr>
            <p:ph type="ctrTitle" sz="quarter"/>
          </p:nvPr>
        </p:nvSpPr>
        <p:spPr>
          <a:xfrm>
            <a:off x="1293813" y="762000"/>
            <a:ext cx="7772400" cy="1143000"/>
          </a:xfrm>
        </p:spPr>
        <p:txBody>
          <a:bodyPr anchor="b"/>
          <a:lstStyle>
            <a:lvl1pPr>
              <a:defRPr/>
            </a:lvl1pPr>
          </a:lstStyle>
          <a:p>
            <a:r>
              <a:rPr lang="en-US"/>
              <a:t>Click to edit Master title style</a:t>
            </a:r>
          </a:p>
        </p:txBody>
      </p:sp>
      <p:sp>
        <p:nvSpPr>
          <p:cNvPr id="5126" name="Rectangle 6"/>
          <p:cNvSpPr>
            <a:spLocks noGrp="1" noChangeArrowheads="1"/>
          </p:cNvSpPr>
          <p:nvPr>
            <p:ph type="subTitle" sz="quarter" idx="1"/>
          </p:nvPr>
        </p:nvSpPr>
        <p:spPr>
          <a:xfrm>
            <a:off x="685800" y="3429000"/>
            <a:ext cx="6400800" cy="1752600"/>
          </a:xfrm>
        </p:spPr>
        <p:txBody>
          <a:bodyPr lIns="92075" tIns="46038" rIns="92075" bIns="46038" anchor="ctr"/>
          <a:lstStyle>
            <a:lvl1pPr marL="0" indent="0" algn="ctr">
              <a:buFont typeface="Wingdings" pitchFamily="2" charset="2"/>
              <a:buNone/>
              <a:defRPr/>
            </a:lvl1pPr>
          </a:lstStyle>
          <a:p>
            <a:r>
              <a:rPr lang="en-US"/>
              <a:t>Click to edit Master subtitle style</a:t>
            </a:r>
          </a:p>
        </p:txBody>
      </p:sp>
      <p:sp>
        <p:nvSpPr>
          <p:cNvPr id="5127" name="Rectangle 7"/>
          <p:cNvSpPr>
            <a:spLocks noGrp="1" noChangeArrowheads="1"/>
          </p:cNvSpPr>
          <p:nvPr>
            <p:ph type="dt" sz="quarter" idx="2"/>
          </p:nvPr>
        </p:nvSpPr>
        <p:spPr/>
        <p:txBody>
          <a:bodyPr/>
          <a:lstStyle>
            <a:lvl1pPr>
              <a:defRPr/>
            </a:lvl1pPr>
          </a:lstStyle>
          <a:p>
            <a:endParaRPr lang="en-US"/>
          </a:p>
        </p:txBody>
      </p:sp>
      <p:sp>
        <p:nvSpPr>
          <p:cNvPr id="5128" name="Rectangle 8"/>
          <p:cNvSpPr>
            <a:spLocks noGrp="1" noChangeArrowheads="1"/>
          </p:cNvSpPr>
          <p:nvPr>
            <p:ph type="ftr" sz="quarter" idx="3"/>
          </p:nvPr>
        </p:nvSpPr>
        <p:spPr/>
        <p:txBody>
          <a:bodyPr/>
          <a:lstStyle>
            <a:lvl1pPr>
              <a:defRPr/>
            </a:lvl1pPr>
          </a:lstStyle>
          <a:p>
            <a:endParaRPr lang="en-US"/>
          </a:p>
        </p:txBody>
      </p:sp>
      <p:sp>
        <p:nvSpPr>
          <p:cNvPr id="5129" name="Rectangle 9"/>
          <p:cNvSpPr>
            <a:spLocks noGrp="1" noChangeArrowheads="1"/>
          </p:cNvSpPr>
          <p:nvPr>
            <p:ph type="sldNum" sz="quarter" idx="4"/>
          </p:nvPr>
        </p:nvSpPr>
        <p:spPr/>
        <p:txBody>
          <a:bodyPr/>
          <a:lstStyle>
            <a:lvl1pPr>
              <a:defRPr/>
            </a:lvl1pPr>
          </a:lstStyle>
          <a:p>
            <a:fld id="{6A721FCB-3FC7-48A0-B108-990D1B82BAB7}" type="slidenum">
              <a:rPr lang="en-US"/>
              <a:pPr/>
              <a:t>‹#›</a:t>
            </a:fld>
            <a:endParaRPr lang="en-US"/>
          </a:p>
        </p:txBody>
      </p:sp>
    </p:spTree>
  </p:cSld>
  <p:clrMapOvr>
    <a:masterClrMapping/>
  </p:clrMapOvr>
  <p:transition>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F81B23A-4690-4475-B9F7-17059DBD000A}" type="slidenum">
              <a:rPr lang="en-US"/>
              <a:pPr/>
              <a:t>‹#›</a:t>
            </a:fld>
            <a:endParaRPr lang="en-US"/>
          </a:p>
        </p:txBody>
      </p:sp>
    </p:spTree>
  </p:cSld>
  <p:clrMapOvr>
    <a:masterClrMapping/>
  </p:clrMapOvr>
  <p:transition>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3DC6B1A-6091-411D-ACB8-37A641897D15}" type="slidenum">
              <a:rPr lang="en-US"/>
              <a:pPr/>
              <a:t>‹#›</a:t>
            </a:fld>
            <a:endParaRPr lang="en-US"/>
          </a:p>
        </p:txBody>
      </p:sp>
    </p:spTree>
  </p:cSld>
  <p:clrMapOvr>
    <a:masterClrMapping/>
  </p:clrMapOvr>
  <p:transition>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3B6F9A9-98FD-4510-88B7-3F2A1479107F}" type="slidenum">
              <a:rPr lang="en-US"/>
              <a:pPr/>
              <a:t>‹#›</a:t>
            </a:fld>
            <a:endParaRPr lang="en-US"/>
          </a:p>
        </p:txBody>
      </p:sp>
    </p:spTree>
  </p:cSld>
  <p:clrMapOvr>
    <a:masterClrMapping/>
  </p:clrMapOvr>
  <p:transition>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EB141FA-2525-4579-8F84-F262BF05D50A}" type="slidenum">
              <a:rPr lang="en-US"/>
              <a:pPr/>
              <a:t>‹#›</a:t>
            </a:fld>
            <a:endParaRPr lang="en-US"/>
          </a:p>
        </p:txBody>
      </p:sp>
    </p:spTree>
  </p:cSld>
  <p:clrMapOvr>
    <a:masterClrMapping/>
  </p:clrMapOvr>
  <p:transition>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A82D16E6-78BD-4D4D-BBCD-10D5A846F667}" type="slidenum">
              <a:rPr lang="en-US"/>
              <a:pPr/>
              <a:t>‹#›</a:t>
            </a:fld>
            <a:endParaRPr lang="en-US"/>
          </a:p>
        </p:txBody>
      </p:sp>
    </p:spTree>
  </p:cSld>
  <p:clrMapOvr>
    <a:masterClrMapping/>
  </p:clrMapOvr>
  <p:transition>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D14458E7-F052-4059-AF51-A1A118654A2B}" type="slidenum">
              <a:rPr lang="en-US"/>
              <a:pPr/>
              <a:t>‹#›</a:t>
            </a:fld>
            <a:endParaRPr lang="en-US"/>
          </a:p>
        </p:txBody>
      </p:sp>
    </p:spTree>
  </p:cSld>
  <p:clrMapOvr>
    <a:masterClrMapping/>
  </p:clrMapOvr>
  <p:transition>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1F86985D-A4A2-4DFB-9495-424EA0B0979C}" type="slidenum">
              <a:rPr lang="en-US"/>
              <a:pPr/>
              <a:t>‹#›</a:t>
            </a:fld>
            <a:endParaRPr lang="en-US"/>
          </a:p>
        </p:txBody>
      </p:sp>
    </p:spTree>
  </p:cSld>
  <p:clrMapOvr>
    <a:masterClrMapping/>
  </p:clrMapOvr>
  <p:transition>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8D2AD30B-822C-4DAA-BCEB-EA3C8B3E65FD}" type="slidenum">
              <a:rPr lang="en-US"/>
              <a:pPr/>
              <a:t>‹#›</a:t>
            </a:fld>
            <a:endParaRPr lang="en-US"/>
          </a:p>
        </p:txBody>
      </p:sp>
    </p:spTree>
  </p:cSld>
  <p:clrMapOvr>
    <a:masterClrMapping/>
  </p:clrMapOvr>
  <p:transition>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243FE96E-9335-4FC3-A105-30CC8C89CB82}" type="slidenum">
              <a:rPr lang="en-US"/>
              <a:pPr/>
              <a:t>‹#›</a:t>
            </a:fld>
            <a:endParaRPr lang="en-US"/>
          </a:p>
        </p:txBody>
      </p:sp>
    </p:spTree>
  </p:cSld>
  <p:clrMapOvr>
    <a:masterClrMapping/>
  </p:clrMapOvr>
  <p:transition>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CBC29384-73D3-4758-A782-C3FA1DF97A0B}" type="slidenum">
              <a:rPr lang="en-US"/>
              <a:pPr/>
              <a:t>‹#›</a:t>
            </a:fld>
            <a:endParaRPr lang="en-US"/>
          </a:p>
        </p:txBody>
      </p:sp>
    </p:spTree>
  </p:cSld>
  <p:clrMapOvr>
    <a:masterClrMapping/>
  </p:clrMapOvr>
  <p:transition>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2"/>
            </a:gs>
          </a:gsLst>
          <a:lin ang="0" scaled="1"/>
        </a:gradFill>
        <a:effectLst/>
      </p:bgPr>
    </p:bg>
    <p:spTree>
      <p:nvGrpSpPr>
        <p:cNvPr id="1" name=""/>
        <p:cNvGrpSpPr/>
        <p:nvPr/>
      </p:nvGrpSpPr>
      <p:grpSpPr>
        <a:xfrm>
          <a:off x="0" y="0"/>
          <a:ext cx="0" cy="0"/>
          <a:chOff x="0" y="0"/>
          <a:chExt cx="0" cy="0"/>
        </a:xfrm>
      </p:grpSpPr>
      <p:grpSp>
        <p:nvGrpSpPr>
          <p:cNvPr id="4098" name="Group 2"/>
          <p:cNvGrpSpPr>
            <a:grpSpLocks/>
          </p:cNvGrpSpPr>
          <p:nvPr/>
        </p:nvGrpSpPr>
        <p:grpSpPr bwMode="auto">
          <a:xfrm>
            <a:off x="0" y="1588"/>
            <a:ext cx="9132888" cy="6845300"/>
            <a:chOff x="0" y="1"/>
            <a:chExt cx="5753" cy="4312"/>
          </a:xfrm>
        </p:grpSpPr>
        <p:sp>
          <p:nvSpPr>
            <p:cNvPr id="4099" name="Freeform 3"/>
            <p:cNvSpPr>
              <a:spLocks/>
            </p:cNvSpPr>
            <p:nvPr/>
          </p:nvSpPr>
          <p:spPr bwMode="auto">
            <a:xfrm>
              <a:off x="3394" y="999"/>
              <a:ext cx="2359" cy="3314"/>
            </a:xfrm>
            <a:custGeom>
              <a:avLst/>
              <a:gdLst/>
              <a:ahLst/>
              <a:cxnLst>
                <a:cxn ang="0">
                  <a:pos x="1905" y="3312"/>
                </a:cxn>
                <a:cxn ang="0">
                  <a:pos x="2358" y="3313"/>
                </a:cxn>
                <a:cxn ang="0">
                  <a:pos x="2358" y="1437"/>
                </a:cxn>
                <a:cxn ang="0">
                  <a:pos x="0" y="0"/>
                </a:cxn>
                <a:cxn ang="0">
                  <a:pos x="201" y="150"/>
                </a:cxn>
                <a:cxn ang="0">
                  <a:pos x="366" y="279"/>
                </a:cxn>
                <a:cxn ang="0">
                  <a:pos x="552" y="441"/>
                </a:cxn>
                <a:cxn ang="0">
                  <a:pos x="732" y="612"/>
                </a:cxn>
                <a:cxn ang="0">
                  <a:pos x="996" y="903"/>
                </a:cxn>
                <a:cxn ang="0">
                  <a:pos x="1230" y="1212"/>
                </a:cxn>
                <a:cxn ang="0">
                  <a:pos x="1400" y="1482"/>
                </a:cxn>
                <a:cxn ang="0">
                  <a:pos x="1548" y="1761"/>
                </a:cxn>
                <a:cxn ang="0">
                  <a:pos x="1665" y="2040"/>
                </a:cxn>
                <a:cxn ang="0">
                  <a:pos x="1751" y="2295"/>
                </a:cxn>
                <a:cxn ang="0">
                  <a:pos x="1809" y="2511"/>
                </a:cxn>
                <a:cxn ang="0">
                  <a:pos x="1863" y="2778"/>
                </a:cxn>
                <a:cxn ang="0">
                  <a:pos x="1890" y="3012"/>
                </a:cxn>
                <a:cxn ang="0">
                  <a:pos x="1905" y="3312"/>
                </a:cxn>
              </a:cxnLst>
              <a:rect l="0" t="0" r="r" b="b"/>
              <a:pathLst>
                <a:path w="2359" h="3314">
                  <a:moveTo>
                    <a:pt x="1905" y="3312"/>
                  </a:moveTo>
                  <a:lnTo>
                    <a:pt x="2358" y="3313"/>
                  </a:lnTo>
                  <a:lnTo>
                    <a:pt x="2358" y="1437"/>
                  </a:lnTo>
                  <a:lnTo>
                    <a:pt x="0" y="0"/>
                  </a:lnTo>
                  <a:lnTo>
                    <a:pt x="201" y="150"/>
                  </a:lnTo>
                  <a:lnTo>
                    <a:pt x="366" y="279"/>
                  </a:lnTo>
                  <a:lnTo>
                    <a:pt x="552" y="441"/>
                  </a:lnTo>
                  <a:lnTo>
                    <a:pt x="732" y="612"/>
                  </a:lnTo>
                  <a:lnTo>
                    <a:pt x="996" y="903"/>
                  </a:lnTo>
                  <a:lnTo>
                    <a:pt x="1230" y="1212"/>
                  </a:lnTo>
                  <a:lnTo>
                    <a:pt x="1400" y="1482"/>
                  </a:lnTo>
                  <a:lnTo>
                    <a:pt x="1548" y="1761"/>
                  </a:lnTo>
                  <a:lnTo>
                    <a:pt x="1665" y="2040"/>
                  </a:lnTo>
                  <a:lnTo>
                    <a:pt x="1751" y="2295"/>
                  </a:lnTo>
                  <a:lnTo>
                    <a:pt x="1809" y="2511"/>
                  </a:lnTo>
                  <a:lnTo>
                    <a:pt x="1863" y="2778"/>
                  </a:lnTo>
                  <a:lnTo>
                    <a:pt x="1890" y="3012"/>
                  </a:lnTo>
                  <a:lnTo>
                    <a:pt x="1905" y="3312"/>
                  </a:lnTo>
                </a:path>
              </a:pathLst>
            </a:custGeom>
            <a:gradFill rotWithShape="0">
              <a:gsLst>
                <a:gs pos="0">
                  <a:schemeClr val="accent2">
                    <a:gamma/>
                    <a:shade val="46275"/>
                    <a:invGamma/>
                  </a:schemeClr>
                </a:gs>
                <a:gs pos="100000">
                  <a:schemeClr val="accent2"/>
                </a:gs>
              </a:gsLst>
              <a:lin ang="0" scaled="1"/>
            </a:gradFill>
            <a:ln w="9525" cap="rnd">
              <a:noFill/>
              <a:round/>
              <a:headEnd/>
              <a:tailEnd/>
            </a:ln>
            <a:effectLst/>
          </p:spPr>
          <p:txBody>
            <a:bodyPr/>
            <a:lstStyle/>
            <a:p>
              <a:endParaRPr lang="en-US"/>
            </a:p>
          </p:txBody>
        </p:sp>
        <p:sp>
          <p:nvSpPr>
            <p:cNvPr id="4100" name="Arc 4"/>
            <p:cNvSpPr>
              <a:spLocks/>
            </p:cNvSpPr>
            <p:nvPr/>
          </p:nvSpPr>
          <p:spPr bwMode="auto">
            <a:xfrm>
              <a:off x="0" y="1"/>
              <a:ext cx="5298" cy="431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12700" cap="rnd">
              <a:solidFill>
                <a:schemeClr val="accent2"/>
              </a:solidFill>
              <a:round/>
              <a:headEnd type="none" w="sm" len="sm"/>
              <a:tailEnd type="none" w="sm" len="sm"/>
            </a:ln>
            <a:effectLst/>
          </p:spPr>
          <p:txBody>
            <a:bodyPr wrap="none" anchor="ctr"/>
            <a:lstStyle/>
            <a:p>
              <a:endParaRPr lang="en-US"/>
            </a:p>
          </p:txBody>
        </p:sp>
      </p:grpSp>
      <p:sp>
        <p:nvSpPr>
          <p:cNvPr id="4101" name="Rectangle 5"/>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p>
            <a:pPr lvl="0"/>
            <a:r>
              <a:rPr lang="en-US" smtClean="0"/>
              <a:t>Click to edit Master title style</a:t>
            </a:r>
          </a:p>
        </p:txBody>
      </p:sp>
      <p:sp>
        <p:nvSpPr>
          <p:cNvPr id="4102" name="Rectangle 6"/>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defRPr sz="1400"/>
            </a:lvl1pPr>
          </a:lstStyle>
          <a:p>
            <a:endParaRPr lang="en-US"/>
          </a:p>
        </p:txBody>
      </p:sp>
      <p:sp>
        <p:nvSpPr>
          <p:cNvPr id="4103" name="Rectangle 7"/>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ctr">
              <a:defRPr sz="1400"/>
            </a:lvl1pPr>
          </a:lstStyle>
          <a:p>
            <a:endParaRPr lang="en-US"/>
          </a:p>
        </p:txBody>
      </p:sp>
      <p:sp>
        <p:nvSpPr>
          <p:cNvPr id="4104" name="Rectangle 8"/>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r">
              <a:defRPr sz="1400"/>
            </a:lvl1pPr>
          </a:lstStyle>
          <a:p>
            <a:fld id="{820529EC-4648-4A7C-8D22-114D5B8E835E}" type="slidenum">
              <a:rPr lang="en-US"/>
              <a:pPr/>
              <a:t>‹#›</a:t>
            </a:fld>
            <a:endParaRPr lang="en-US"/>
          </a:p>
        </p:txBody>
      </p:sp>
      <p:sp>
        <p:nvSpPr>
          <p:cNvPr id="4105" name="Rectangle 9"/>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ransition>
    <p:dissolve/>
  </p:transition>
  <p:txStyles>
    <p:titleStyle>
      <a:lvl1pPr algn="ctr"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fontAlgn="base">
        <a:spcBef>
          <a:spcPct val="20000"/>
        </a:spcBef>
        <a:spcAft>
          <a:spcPct val="0"/>
        </a:spcAft>
        <a:buClr>
          <a:schemeClr val="accent2"/>
        </a:buClr>
        <a:buSzPct val="80000"/>
        <a:buFont typeface="Wingdings" pitchFamily="2" charset="2"/>
        <a:buChar char="l"/>
        <a:defRPr sz="3200">
          <a:solidFill>
            <a:schemeClr val="tx1"/>
          </a:solidFill>
          <a:latin typeface="+mn-lt"/>
          <a:ea typeface="+mn-ea"/>
          <a:cs typeface="+mn-cs"/>
        </a:defRPr>
      </a:lvl1pPr>
      <a:lvl2pPr marL="742950" indent="-285750" algn="l" rtl="0" fontAlgn="base">
        <a:spcBef>
          <a:spcPct val="20000"/>
        </a:spcBef>
        <a:spcAft>
          <a:spcPct val="0"/>
        </a:spcAft>
        <a:buClr>
          <a:schemeClr val="tx1"/>
        </a:buClr>
        <a:buSzPct val="90000"/>
        <a:buChar char="–"/>
        <a:defRPr sz="2800">
          <a:solidFill>
            <a:schemeClr val="tx1"/>
          </a:solidFill>
          <a:latin typeface="+mn-lt"/>
        </a:defRPr>
      </a:lvl2pPr>
      <a:lvl3pPr marL="1143000" indent="-228600" algn="l" rtl="0" fontAlgn="base">
        <a:spcBef>
          <a:spcPct val="20000"/>
        </a:spcBef>
        <a:spcAft>
          <a:spcPct val="0"/>
        </a:spcAft>
        <a:buClr>
          <a:schemeClr val="accent1"/>
        </a:buClr>
        <a:buSzPct val="60000"/>
        <a:buFont typeface="Wingdings" pitchFamily="2" charset="2"/>
        <a:buChar char="l"/>
        <a:defRPr sz="2400">
          <a:solidFill>
            <a:schemeClr val="tx1"/>
          </a:solidFill>
          <a:latin typeface="+mn-lt"/>
        </a:defRPr>
      </a:lvl3pPr>
      <a:lvl4pPr marL="1600200" indent="-228600" algn="l" rtl="0" fontAlgn="base">
        <a:spcBef>
          <a:spcPct val="20000"/>
        </a:spcBef>
        <a:spcAft>
          <a:spcPct val="0"/>
        </a:spcAft>
        <a:buClr>
          <a:schemeClr val="tx1"/>
        </a:buClr>
        <a:buChar char="–"/>
        <a:defRPr sz="2000">
          <a:solidFill>
            <a:schemeClr val="tx1"/>
          </a:solidFill>
          <a:latin typeface="+mn-lt"/>
        </a:defRPr>
      </a:lvl4pPr>
      <a:lvl5pPr marL="2057400" indent="-228600" algn="l" rtl="0" fontAlgn="base">
        <a:spcBef>
          <a:spcPct val="20000"/>
        </a:spcBef>
        <a:spcAft>
          <a:spcPct val="0"/>
        </a:spcAft>
        <a:buClr>
          <a:schemeClr val="accent1"/>
        </a:buClr>
        <a:buChar char="•"/>
        <a:defRPr sz="2000">
          <a:solidFill>
            <a:schemeClr val="tx1"/>
          </a:solidFill>
          <a:latin typeface="+mn-lt"/>
        </a:defRPr>
      </a:lvl5pPr>
      <a:lvl6pPr marL="2514600" indent="-228600" algn="l" rtl="0" fontAlgn="base">
        <a:spcBef>
          <a:spcPct val="20000"/>
        </a:spcBef>
        <a:spcAft>
          <a:spcPct val="0"/>
        </a:spcAft>
        <a:buClr>
          <a:schemeClr val="accent1"/>
        </a:buClr>
        <a:buChar char="•"/>
        <a:defRPr sz="2000">
          <a:solidFill>
            <a:schemeClr val="tx1"/>
          </a:solidFill>
          <a:latin typeface="+mn-lt"/>
        </a:defRPr>
      </a:lvl6pPr>
      <a:lvl7pPr marL="2971800" indent="-228600" algn="l" rtl="0" fontAlgn="base">
        <a:spcBef>
          <a:spcPct val="20000"/>
        </a:spcBef>
        <a:spcAft>
          <a:spcPct val="0"/>
        </a:spcAft>
        <a:buClr>
          <a:schemeClr val="accent1"/>
        </a:buClr>
        <a:buChar char="•"/>
        <a:defRPr sz="2000">
          <a:solidFill>
            <a:schemeClr val="tx1"/>
          </a:solidFill>
          <a:latin typeface="+mn-lt"/>
        </a:defRPr>
      </a:lvl7pPr>
      <a:lvl8pPr marL="3429000" indent="-228600" algn="l" rtl="0" fontAlgn="base">
        <a:spcBef>
          <a:spcPct val="20000"/>
        </a:spcBef>
        <a:spcAft>
          <a:spcPct val="0"/>
        </a:spcAft>
        <a:buClr>
          <a:schemeClr val="accent1"/>
        </a:buClr>
        <a:buChar char="•"/>
        <a:defRPr sz="2000">
          <a:solidFill>
            <a:schemeClr val="tx1"/>
          </a:solidFill>
          <a:latin typeface="+mn-lt"/>
        </a:defRPr>
      </a:lvl8pPr>
      <a:lvl9pPr marL="3886200" indent="-228600" algn="l" rtl="0" fontAlgn="base">
        <a:spcBef>
          <a:spcPct val="20000"/>
        </a:spcBef>
        <a:spcAft>
          <a:spcPct val="0"/>
        </a:spcAft>
        <a:buClr>
          <a:schemeClr val="accent1"/>
        </a:buClr>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sz="quarter" idx="1"/>
          </p:nvPr>
        </p:nvSpPr>
        <p:spPr>
          <a:xfrm>
            <a:off x="685800" y="762000"/>
            <a:ext cx="8001000" cy="1752600"/>
          </a:xfrm>
          <a:ln>
            <a:solidFill>
              <a:schemeClr val="tx1"/>
            </a:solidFill>
          </a:ln>
        </p:spPr>
        <p:txBody>
          <a:bodyPr/>
          <a:lstStyle/>
          <a:p>
            <a:r>
              <a:rPr lang="en-US" sz="5400" b="1" dirty="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latin typeface="Tahoma" pitchFamily="34" charset="0"/>
              </a:rPr>
              <a:t>How To </a:t>
            </a:r>
            <a:r>
              <a:rPr lang="en-US" sz="5400" b="1"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latin typeface="Tahoma" pitchFamily="34" charset="0"/>
              </a:rPr>
              <a:t>Overcome Obstacles </a:t>
            </a:r>
            <a:r>
              <a:rPr lang="en-US" sz="5400" b="1" dirty="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latin typeface="Tahoma" pitchFamily="34" charset="0"/>
              </a:rPr>
              <a:t>in Your Life</a:t>
            </a:r>
            <a:endParaRPr lang="en-US" sz="5400" dirty="0"/>
          </a:p>
        </p:txBody>
      </p:sp>
    </p:spTree>
    <p:extLst>
      <p:ext uri="{BB962C8B-B14F-4D97-AF65-F5344CB8AC3E}">
        <p14:creationId xmlns:p14="http://schemas.microsoft.com/office/powerpoint/2010/main" val="3794452398"/>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457200" y="152400"/>
            <a:ext cx="8305800" cy="1371600"/>
          </a:xfrm>
          <a:ln>
            <a:solidFill>
              <a:schemeClr val="tx1"/>
            </a:solidFill>
          </a:ln>
          <a:effectLst>
            <a:outerShdw dist="35921" dir="2700000" algn="ctr" rotWithShape="0">
              <a:schemeClr val="bg2"/>
            </a:outerShdw>
          </a:effectLst>
        </p:spPr>
        <p:txBody>
          <a:bodyPr/>
          <a:lstStyle/>
          <a:p>
            <a:r>
              <a:rPr lang="en-US" b="1" dirty="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latin typeface="Tahoma" pitchFamily="34" charset="0"/>
              </a:rPr>
              <a:t>How to Overcome Obstacles in Your Life</a:t>
            </a:r>
          </a:p>
        </p:txBody>
      </p:sp>
      <p:sp>
        <p:nvSpPr>
          <p:cNvPr id="30723" name="Rectangle 3"/>
          <p:cNvSpPr>
            <a:spLocks noGrp="1" noChangeArrowheads="1"/>
          </p:cNvSpPr>
          <p:nvPr>
            <p:ph type="body" idx="1"/>
          </p:nvPr>
        </p:nvSpPr>
        <p:spPr>
          <a:xfrm>
            <a:off x="381000" y="1600200"/>
            <a:ext cx="8534400" cy="5029200"/>
          </a:xfrm>
          <a:effectLst/>
        </p:spPr>
        <p:txBody>
          <a:bodyPr/>
          <a:lstStyle/>
          <a:p>
            <a:pPr>
              <a:buClr>
                <a:schemeClr val="folHlink"/>
              </a:buClr>
            </a:pPr>
            <a:r>
              <a:rPr lang="en-US" b="1" dirty="0">
                <a:solidFill>
                  <a:schemeClr val="accent1"/>
                </a:solidFill>
                <a:effectLst>
                  <a:outerShdw blurRad="50800" dist="101600" dir="8100000" algn="tr" rotWithShape="0">
                    <a:prstClr val="black">
                      <a:alpha val="75000"/>
                    </a:prstClr>
                  </a:outerShdw>
                </a:effectLst>
                <a:latin typeface="Tahoma" pitchFamily="34" charset="0"/>
              </a:rPr>
              <a:t>Expect Obstacles, Challenges and Temptations</a:t>
            </a:r>
          </a:p>
          <a:p>
            <a:pPr>
              <a:buClr>
                <a:schemeClr val="folHlink"/>
              </a:buClr>
            </a:pPr>
            <a:r>
              <a:rPr lang="en-US" b="1" dirty="0">
                <a:effectLst>
                  <a:outerShdw blurRad="50800" dist="101600" dir="8100000" algn="tr" rotWithShape="0">
                    <a:prstClr val="black">
                      <a:alpha val="75000"/>
                    </a:prstClr>
                  </a:outerShdw>
                </a:effectLst>
                <a:latin typeface="Tahoma" pitchFamily="34" charset="0"/>
              </a:rPr>
              <a:t>Make an Honest Evaluation of Yourself</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30723">
                                            <p:txEl>
                                              <p:pRg st="1" end="1"/>
                                            </p:txEl>
                                          </p:spTgt>
                                        </p:tgtEl>
                                        <p:attrNameLst>
                                          <p:attrName>style.visibility</p:attrName>
                                        </p:attrNameLst>
                                      </p:cBhvr>
                                      <p:to>
                                        <p:strVal val="visible"/>
                                      </p:to>
                                    </p:set>
                                    <p:anim calcmode="lin" valueType="num">
                                      <p:cBhvr>
                                        <p:cTn id="7" dur="1000" fill="hold"/>
                                        <p:tgtEl>
                                          <p:spTgt spid="30723">
                                            <p:txEl>
                                              <p:pRg st="1" end="1"/>
                                            </p:txEl>
                                          </p:spTgt>
                                        </p:tgtEl>
                                        <p:attrNameLst>
                                          <p:attrName>ppt_w</p:attrName>
                                        </p:attrNameLst>
                                      </p:cBhvr>
                                      <p:tavLst>
                                        <p:tav tm="0">
                                          <p:val>
                                            <p:strVal val="#ppt_w*0.70"/>
                                          </p:val>
                                        </p:tav>
                                        <p:tav tm="100000">
                                          <p:val>
                                            <p:strVal val="#ppt_w"/>
                                          </p:val>
                                        </p:tav>
                                      </p:tavLst>
                                    </p:anim>
                                    <p:anim calcmode="lin" valueType="num">
                                      <p:cBhvr>
                                        <p:cTn id="8" dur="1000" fill="hold"/>
                                        <p:tgtEl>
                                          <p:spTgt spid="30723">
                                            <p:txEl>
                                              <p:pRg st="1" end="1"/>
                                            </p:txEl>
                                          </p:spTgt>
                                        </p:tgtEl>
                                        <p:attrNameLst>
                                          <p:attrName>ppt_h</p:attrName>
                                        </p:attrNameLst>
                                      </p:cBhvr>
                                      <p:tavLst>
                                        <p:tav tm="0">
                                          <p:val>
                                            <p:strVal val="#ppt_h"/>
                                          </p:val>
                                        </p:tav>
                                        <p:tav tm="100000">
                                          <p:val>
                                            <p:strVal val="#ppt_h"/>
                                          </p:val>
                                        </p:tav>
                                      </p:tavLst>
                                    </p:anim>
                                    <p:animEffect transition="in" filter="fade">
                                      <p:cBhvr>
                                        <p:cTn id="9" dur="1000"/>
                                        <p:tgtEl>
                                          <p:spTgt spid="3072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8130" name="Picture 2" descr="j0177808"/>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48131" name="Text Box 3"/>
          <p:cNvSpPr txBox="1">
            <a:spLocks noChangeArrowheads="1"/>
          </p:cNvSpPr>
          <p:nvPr/>
        </p:nvSpPr>
        <p:spPr bwMode="auto">
          <a:xfrm>
            <a:off x="152400" y="381000"/>
            <a:ext cx="8839200" cy="5978525"/>
          </a:xfrm>
          <a:prstGeom prst="rect">
            <a:avLst/>
          </a:prstGeom>
          <a:solidFill>
            <a:srgbClr val="FFFFFF"/>
          </a:solidFill>
          <a:ln w="38100">
            <a:solidFill>
              <a:schemeClr val="tx1"/>
            </a:solidFill>
            <a:miter lim="800000"/>
            <a:headEnd/>
            <a:tailEnd/>
          </a:ln>
          <a:effectLst>
            <a:outerShdw dist="35921" dir="2700000" algn="ctr" rotWithShape="0">
              <a:schemeClr val="bg2"/>
            </a:outerShdw>
          </a:effectLst>
        </p:spPr>
        <p:txBody>
          <a:bodyPr>
            <a:spAutoFit/>
          </a:bodyPr>
          <a:lstStyle/>
          <a:p>
            <a:pPr algn="ctr">
              <a:spcBef>
                <a:spcPct val="50000"/>
              </a:spcBef>
              <a:tabLst>
                <a:tab pos="4349750" algn="l"/>
              </a:tabLst>
            </a:pPr>
            <a:r>
              <a:rPr lang="en-US" sz="3200" b="1">
                <a:solidFill>
                  <a:srgbClr val="000000"/>
                </a:solidFill>
                <a:latin typeface="Tahoma" pitchFamily="34" charset="0"/>
              </a:rPr>
              <a:t>David said to Saul, "Your servant used to keep his father's sheep, and when a lion or a bear came and took a lamb out of the flock, I went out after it and struck it, and delivered the lamb from its mouth; and when it arose against me, I caught it by its beard, and struck and killed it. "Your servant has killed both lion and bear; and this uncircumcised Philistine will be like one of them, seeing he has defied the armies of the living God."                          (1 Samuel 17:34-36 NKJV)</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32" fill="hold" grpId="0" nodeType="afterEffect">
                                  <p:stCondLst>
                                    <p:cond delay="1000"/>
                                  </p:stCondLst>
                                  <p:childTnLst>
                                    <p:set>
                                      <p:cBhvr>
                                        <p:cTn id="6" dur="1" fill="hold">
                                          <p:stCondLst>
                                            <p:cond delay="0"/>
                                          </p:stCondLst>
                                        </p:cTn>
                                        <p:tgtEl>
                                          <p:spTgt spid="48131"/>
                                        </p:tgtEl>
                                        <p:attrNameLst>
                                          <p:attrName>style.visibility</p:attrName>
                                        </p:attrNameLst>
                                      </p:cBhvr>
                                      <p:to>
                                        <p:strVal val="visible"/>
                                      </p:to>
                                    </p:set>
                                    <p:animEffect transition="in" filter="box(out)">
                                      <p:cBhvr>
                                        <p:cTn id="7" dur="500"/>
                                        <p:tgtEl>
                                          <p:spTgt spid="481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1" grpId="0" animBg="1"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4274" name="Picture 2" descr="j0177808"/>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54275" name="Text Box 3"/>
          <p:cNvSpPr txBox="1">
            <a:spLocks noChangeArrowheads="1"/>
          </p:cNvSpPr>
          <p:nvPr/>
        </p:nvSpPr>
        <p:spPr bwMode="auto">
          <a:xfrm>
            <a:off x="152400" y="335845"/>
            <a:ext cx="8839200" cy="6186309"/>
          </a:xfrm>
          <a:prstGeom prst="rect">
            <a:avLst/>
          </a:prstGeom>
          <a:solidFill>
            <a:srgbClr val="FFFFFF"/>
          </a:solidFill>
          <a:ln w="38100">
            <a:solidFill>
              <a:schemeClr val="tx1"/>
            </a:solidFill>
            <a:miter lim="800000"/>
            <a:headEnd/>
            <a:tailEnd/>
          </a:ln>
          <a:effectLst>
            <a:outerShdw dist="35921" dir="2700000" algn="ctr" rotWithShape="0">
              <a:schemeClr val="bg2"/>
            </a:outerShdw>
          </a:effectLst>
        </p:spPr>
        <p:txBody>
          <a:bodyPr>
            <a:spAutoFit/>
          </a:bodyPr>
          <a:lstStyle/>
          <a:p>
            <a:pPr algn="ctr">
              <a:spcBef>
                <a:spcPct val="50000"/>
              </a:spcBef>
              <a:tabLst>
                <a:tab pos="4349750" algn="l"/>
              </a:tabLst>
            </a:pPr>
            <a:r>
              <a:rPr lang="en-US" sz="4400" b="1" dirty="0" smtClean="0">
                <a:solidFill>
                  <a:srgbClr val="000000"/>
                </a:solidFill>
                <a:latin typeface="Tahoma" pitchFamily="34" charset="0"/>
              </a:rPr>
              <a:t>David </a:t>
            </a:r>
            <a:r>
              <a:rPr lang="en-US" sz="4400" b="1" dirty="0">
                <a:solidFill>
                  <a:srgbClr val="000000"/>
                </a:solidFill>
                <a:latin typeface="Tahoma" pitchFamily="34" charset="0"/>
              </a:rPr>
              <a:t>said</a:t>
            </a:r>
            <a:r>
              <a:rPr lang="en-US" sz="4400" b="1" dirty="0" smtClean="0">
                <a:solidFill>
                  <a:srgbClr val="000000"/>
                </a:solidFill>
                <a:latin typeface="Tahoma" pitchFamily="34" charset="0"/>
              </a:rPr>
              <a:t>, "</a:t>
            </a:r>
            <a:r>
              <a:rPr lang="en-US" sz="4400" b="1" dirty="0">
                <a:solidFill>
                  <a:srgbClr val="000000"/>
                </a:solidFill>
                <a:latin typeface="Tahoma" pitchFamily="34" charset="0"/>
              </a:rPr>
              <a:t>The LORD, who delivered me from the paw of the lion and from the paw of the bear, </a:t>
            </a:r>
            <a:r>
              <a:rPr lang="en-US" sz="4400" b="1" dirty="0" smtClean="0">
                <a:solidFill>
                  <a:srgbClr val="000000"/>
                </a:solidFill>
                <a:latin typeface="Tahoma" pitchFamily="34" charset="0"/>
              </a:rPr>
              <a:t> He </a:t>
            </a:r>
            <a:r>
              <a:rPr lang="en-US" sz="4400" b="1" dirty="0">
                <a:solidFill>
                  <a:srgbClr val="000000"/>
                </a:solidFill>
                <a:latin typeface="Tahoma" pitchFamily="34" charset="0"/>
              </a:rPr>
              <a:t>will deliver me from the hand of this Philistine." And Saul said to David, "Go, and the LORD be with you!"                                      (1 Samuel 17:37 NKJV)</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32" fill="hold" grpId="0" nodeType="afterEffect">
                                  <p:stCondLst>
                                    <p:cond delay="1000"/>
                                  </p:stCondLst>
                                  <p:childTnLst>
                                    <p:set>
                                      <p:cBhvr>
                                        <p:cTn id="6" dur="1" fill="hold">
                                          <p:stCondLst>
                                            <p:cond delay="0"/>
                                          </p:stCondLst>
                                        </p:cTn>
                                        <p:tgtEl>
                                          <p:spTgt spid="54275"/>
                                        </p:tgtEl>
                                        <p:attrNameLst>
                                          <p:attrName>style.visibility</p:attrName>
                                        </p:attrNameLst>
                                      </p:cBhvr>
                                      <p:to>
                                        <p:strVal val="visible"/>
                                      </p:to>
                                    </p:set>
                                    <p:animEffect transition="in" filter="box(out)">
                                      <p:cBhvr>
                                        <p:cTn id="7" dur="500"/>
                                        <p:tgtEl>
                                          <p:spTgt spid="542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75" grpId="0" animBg="1"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304800" y="152400"/>
            <a:ext cx="8610600" cy="1371600"/>
          </a:xfrm>
          <a:ln>
            <a:solidFill>
              <a:schemeClr val="tx1"/>
            </a:solidFill>
          </a:ln>
          <a:effectLst>
            <a:outerShdw dist="35921" dir="2700000" algn="ctr" rotWithShape="0">
              <a:schemeClr val="bg2"/>
            </a:outerShdw>
          </a:effectLst>
        </p:spPr>
        <p:txBody>
          <a:bodyPr/>
          <a:lstStyle/>
          <a:p>
            <a:r>
              <a:rPr lang="en-US" b="1" dirty="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latin typeface="Tahoma" pitchFamily="34" charset="0"/>
              </a:rPr>
              <a:t>How to Overcome Obstacles in Your Life</a:t>
            </a:r>
          </a:p>
        </p:txBody>
      </p:sp>
      <p:sp>
        <p:nvSpPr>
          <p:cNvPr id="31747" name="Rectangle 3"/>
          <p:cNvSpPr>
            <a:spLocks noGrp="1" noChangeArrowheads="1"/>
          </p:cNvSpPr>
          <p:nvPr>
            <p:ph type="body" idx="1"/>
          </p:nvPr>
        </p:nvSpPr>
        <p:spPr>
          <a:xfrm>
            <a:off x="381000" y="1600200"/>
            <a:ext cx="8534400" cy="5029200"/>
          </a:xfrm>
          <a:effectLst/>
        </p:spPr>
        <p:txBody>
          <a:bodyPr/>
          <a:lstStyle/>
          <a:p>
            <a:pPr>
              <a:buClr>
                <a:schemeClr val="folHlink"/>
              </a:buClr>
            </a:pPr>
            <a:r>
              <a:rPr lang="en-US" b="1" dirty="0">
                <a:solidFill>
                  <a:schemeClr val="accent1"/>
                </a:solidFill>
                <a:effectLst>
                  <a:outerShdw blurRad="50800" dist="101600" dir="8100000" algn="tr" rotWithShape="0">
                    <a:prstClr val="black">
                      <a:alpha val="75000"/>
                    </a:prstClr>
                  </a:outerShdw>
                </a:effectLst>
                <a:latin typeface="Tahoma" pitchFamily="34" charset="0"/>
              </a:rPr>
              <a:t>Expect Obstacles, Challenges and Temptations</a:t>
            </a:r>
          </a:p>
          <a:p>
            <a:pPr>
              <a:buClr>
                <a:schemeClr val="folHlink"/>
              </a:buClr>
            </a:pPr>
            <a:r>
              <a:rPr lang="en-US" b="1" dirty="0">
                <a:solidFill>
                  <a:schemeClr val="accent1"/>
                </a:solidFill>
                <a:effectLst>
                  <a:outerShdw blurRad="50800" dist="101600" dir="8100000" algn="tr" rotWithShape="0">
                    <a:prstClr val="black">
                      <a:alpha val="75000"/>
                    </a:prstClr>
                  </a:outerShdw>
                </a:effectLst>
                <a:latin typeface="Tahoma" pitchFamily="34" charset="0"/>
              </a:rPr>
              <a:t>Make an Honest Evaluation of Yourself</a:t>
            </a:r>
          </a:p>
          <a:p>
            <a:pPr>
              <a:buClr>
                <a:schemeClr val="folHlink"/>
              </a:buClr>
            </a:pPr>
            <a:r>
              <a:rPr lang="en-US" b="1" dirty="0">
                <a:effectLst>
                  <a:outerShdw blurRad="50800" dist="101600" dir="8100000" algn="tr" rotWithShape="0">
                    <a:prstClr val="black">
                      <a:alpha val="75000"/>
                    </a:prstClr>
                  </a:outerShdw>
                </a:effectLst>
                <a:latin typeface="Tahoma" pitchFamily="34" charset="0"/>
              </a:rPr>
              <a:t>Accept Yourself as God Made You</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31747">
                                            <p:txEl>
                                              <p:pRg st="2" end="2"/>
                                            </p:txEl>
                                          </p:spTgt>
                                        </p:tgtEl>
                                        <p:attrNameLst>
                                          <p:attrName>style.visibility</p:attrName>
                                        </p:attrNameLst>
                                      </p:cBhvr>
                                      <p:to>
                                        <p:strVal val="visible"/>
                                      </p:to>
                                    </p:set>
                                    <p:anim calcmode="lin" valueType="num">
                                      <p:cBhvr>
                                        <p:cTn id="7" dur="1000" fill="hold"/>
                                        <p:tgtEl>
                                          <p:spTgt spid="31747">
                                            <p:txEl>
                                              <p:pRg st="2" end="2"/>
                                            </p:txEl>
                                          </p:spTgt>
                                        </p:tgtEl>
                                        <p:attrNameLst>
                                          <p:attrName>ppt_w</p:attrName>
                                        </p:attrNameLst>
                                      </p:cBhvr>
                                      <p:tavLst>
                                        <p:tav tm="0">
                                          <p:val>
                                            <p:strVal val="#ppt_w*0.70"/>
                                          </p:val>
                                        </p:tav>
                                        <p:tav tm="100000">
                                          <p:val>
                                            <p:strVal val="#ppt_w"/>
                                          </p:val>
                                        </p:tav>
                                      </p:tavLst>
                                    </p:anim>
                                    <p:anim calcmode="lin" valueType="num">
                                      <p:cBhvr>
                                        <p:cTn id="8" dur="1000" fill="hold"/>
                                        <p:tgtEl>
                                          <p:spTgt spid="31747">
                                            <p:txEl>
                                              <p:pRg st="2" end="2"/>
                                            </p:txEl>
                                          </p:spTgt>
                                        </p:tgtEl>
                                        <p:attrNameLst>
                                          <p:attrName>ppt_h</p:attrName>
                                        </p:attrNameLst>
                                      </p:cBhvr>
                                      <p:tavLst>
                                        <p:tav tm="0">
                                          <p:val>
                                            <p:strVal val="#ppt_h"/>
                                          </p:val>
                                        </p:tav>
                                        <p:tav tm="100000">
                                          <p:val>
                                            <p:strVal val="#ppt_h"/>
                                          </p:val>
                                        </p:tav>
                                      </p:tavLst>
                                    </p:anim>
                                    <p:animEffect transition="in" filter="fade">
                                      <p:cBhvr>
                                        <p:cTn id="9" dur="1000"/>
                                        <p:tgtEl>
                                          <p:spTgt spid="3174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9154" name="Picture 2" descr="j0177808"/>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49155" name="Text Box 3"/>
          <p:cNvSpPr txBox="1">
            <a:spLocks noChangeArrowheads="1"/>
          </p:cNvSpPr>
          <p:nvPr/>
        </p:nvSpPr>
        <p:spPr bwMode="auto">
          <a:xfrm>
            <a:off x="152400" y="0"/>
            <a:ext cx="8839200" cy="6835775"/>
          </a:xfrm>
          <a:prstGeom prst="rect">
            <a:avLst/>
          </a:prstGeom>
          <a:solidFill>
            <a:srgbClr val="FFFFFF"/>
          </a:solidFill>
          <a:ln w="38100">
            <a:solidFill>
              <a:schemeClr val="tx1"/>
            </a:solidFill>
            <a:miter lim="800000"/>
            <a:headEnd/>
            <a:tailEnd/>
          </a:ln>
          <a:effectLst>
            <a:outerShdw dist="35921" dir="2700000" algn="ctr" rotWithShape="0">
              <a:schemeClr val="bg2"/>
            </a:outerShdw>
          </a:effectLst>
        </p:spPr>
        <p:txBody>
          <a:bodyPr>
            <a:spAutoFit/>
          </a:bodyPr>
          <a:lstStyle/>
          <a:p>
            <a:pPr algn="ctr">
              <a:spcBef>
                <a:spcPct val="50000"/>
              </a:spcBef>
              <a:tabLst>
                <a:tab pos="4349750" algn="l"/>
              </a:tabLst>
            </a:pPr>
            <a:r>
              <a:rPr lang="en-US" sz="4000" b="1">
                <a:solidFill>
                  <a:srgbClr val="000000"/>
                </a:solidFill>
                <a:latin typeface="Tahoma" pitchFamily="34" charset="0"/>
              </a:rPr>
              <a:t>Saul clothed David with his armor, and he put a bronze helmet on his head; he also clothed him with a coat of mail. David fastened his sword to his armor and tried to walk, for he had not tested them. And David said to Saul, "I cannot walk with these, for I have not tested them." So David took them off.    (1 Samuel 17:38-39 NKJV)</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32" fill="hold" grpId="0" nodeType="afterEffect">
                                  <p:stCondLst>
                                    <p:cond delay="1000"/>
                                  </p:stCondLst>
                                  <p:childTnLst>
                                    <p:set>
                                      <p:cBhvr>
                                        <p:cTn id="6" dur="1" fill="hold">
                                          <p:stCondLst>
                                            <p:cond delay="0"/>
                                          </p:stCondLst>
                                        </p:cTn>
                                        <p:tgtEl>
                                          <p:spTgt spid="49155"/>
                                        </p:tgtEl>
                                        <p:attrNameLst>
                                          <p:attrName>style.visibility</p:attrName>
                                        </p:attrNameLst>
                                      </p:cBhvr>
                                      <p:to>
                                        <p:strVal val="visible"/>
                                      </p:to>
                                    </p:set>
                                    <p:animEffect transition="in" filter="box(out)">
                                      <p:cBhvr>
                                        <p:cTn id="7" dur="500"/>
                                        <p:tgtEl>
                                          <p:spTgt spid="491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5" grpId="0" animBg="1"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304800" y="76200"/>
            <a:ext cx="8534400" cy="1447800"/>
          </a:xfrm>
          <a:ln>
            <a:solidFill>
              <a:schemeClr val="tx1"/>
            </a:solidFill>
          </a:ln>
          <a:effectLst>
            <a:outerShdw dist="35921" dir="2700000" algn="ctr" rotWithShape="0">
              <a:schemeClr val="bg2"/>
            </a:outerShdw>
          </a:effectLst>
        </p:spPr>
        <p:txBody>
          <a:bodyPr/>
          <a:lstStyle/>
          <a:p>
            <a:r>
              <a:rPr lang="en-US" b="1" dirty="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latin typeface="Tahoma" pitchFamily="34" charset="0"/>
              </a:rPr>
              <a:t>How to Overcome Obstacles in Your Life</a:t>
            </a:r>
          </a:p>
        </p:txBody>
      </p:sp>
      <p:sp>
        <p:nvSpPr>
          <p:cNvPr id="33795" name="Rectangle 3"/>
          <p:cNvSpPr>
            <a:spLocks noGrp="1" noChangeArrowheads="1"/>
          </p:cNvSpPr>
          <p:nvPr>
            <p:ph type="body" idx="1"/>
          </p:nvPr>
        </p:nvSpPr>
        <p:spPr>
          <a:xfrm>
            <a:off x="381000" y="1600200"/>
            <a:ext cx="8534400" cy="5029200"/>
          </a:xfrm>
          <a:effectLst/>
        </p:spPr>
        <p:txBody>
          <a:bodyPr/>
          <a:lstStyle/>
          <a:p>
            <a:pPr>
              <a:buClr>
                <a:schemeClr val="folHlink"/>
              </a:buClr>
            </a:pPr>
            <a:r>
              <a:rPr lang="en-US" b="1" dirty="0">
                <a:solidFill>
                  <a:schemeClr val="accent1"/>
                </a:solidFill>
                <a:effectLst>
                  <a:outerShdw blurRad="50800" dist="101600" dir="8100000" algn="tr" rotWithShape="0">
                    <a:prstClr val="black">
                      <a:alpha val="75000"/>
                    </a:prstClr>
                  </a:outerShdw>
                </a:effectLst>
                <a:latin typeface="Tahoma" pitchFamily="34" charset="0"/>
              </a:rPr>
              <a:t>Expect Obstacles, Challenges and Temptations</a:t>
            </a:r>
          </a:p>
          <a:p>
            <a:pPr>
              <a:buClr>
                <a:schemeClr val="folHlink"/>
              </a:buClr>
            </a:pPr>
            <a:r>
              <a:rPr lang="en-US" b="1" dirty="0">
                <a:solidFill>
                  <a:schemeClr val="accent1"/>
                </a:solidFill>
                <a:effectLst>
                  <a:outerShdw blurRad="50800" dist="101600" dir="8100000" algn="tr" rotWithShape="0">
                    <a:prstClr val="black">
                      <a:alpha val="75000"/>
                    </a:prstClr>
                  </a:outerShdw>
                </a:effectLst>
                <a:latin typeface="Tahoma" pitchFamily="34" charset="0"/>
              </a:rPr>
              <a:t>Make an Honest Evaluation of Yourself</a:t>
            </a:r>
          </a:p>
          <a:p>
            <a:pPr>
              <a:buClr>
                <a:schemeClr val="folHlink"/>
              </a:buClr>
            </a:pPr>
            <a:r>
              <a:rPr lang="en-US" b="1" dirty="0">
                <a:solidFill>
                  <a:schemeClr val="accent1"/>
                </a:solidFill>
                <a:effectLst>
                  <a:outerShdw blurRad="50800" dist="101600" dir="8100000" algn="tr" rotWithShape="0">
                    <a:prstClr val="black">
                      <a:alpha val="75000"/>
                    </a:prstClr>
                  </a:outerShdw>
                </a:effectLst>
                <a:latin typeface="Tahoma" pitchFamily="34" charset="0"/>
              </a:rPr>
              <a:t>Accept Yourself as God Made You</a:t>
            </a:r>
          </a:p>
          <a:p>
            <a:pPr>
              <a:buClr>
                <a:schemeClr val="folHlink"/>
              </a:buClr>
            </a:pPr>
            <a:r>
              <a:rPr lang="en-US" b="1" dirty="0">
                <a:effectLst>
                  <a:outerShdw blurRad="50800" dist="101600" dir="8100000" algn="tr" rotWithShape="0">
                    <a:prstClr val="black">
                      <a:alpha val="75000"/>
                    </a:prstClr>
                  </a:outerShdw>
                </a:effectLst>
                <a:latin typeface="Tahoma" pitchFamily="34" charset="0"/>
              </a:rPr>
              <a:t>Remember What Your Parents Taught </a:t>
            </a:r>
          </a:p>
          <a:p>
            <a:pPr>
              <a:buClr>
                <a:schemeClr val="folHlink"/>
              </a:buClr>
            </a:pPr>
            <a:endParaRPr lang="en-US" b="1" dirty="0">
              <a:effectLst>
                <a:outerShdw blurRad="50800" dist="101600" dir="8100000" algn="tr" rotWithShape="0">
                  <a:prstClr val="black">
                    <a:alpha val="75000"/>
                  </a:prstClr>
                </a:outerShdw>
              </a:effectLst>
              <a:latin typeface="Tahoma" pitchFamily="34" charset="0"/>
            </a:endParaRPr>
          </a:p>
          <a:p>
            <a:pPr>
              <a:buClr>
                <a:schemeClr val="folHlink"/>
              </a:buClr>
              <a:buFont typeface="Wingdings" pitchFamily="2" charset="2"/>
              <a:buNone/>
            </a:pPr>
            <a:endParaRPr lang="en-US" b="1" dirty="0">
              <a:effectLst>
                <a:outerShdw blurRad="50800" dist="101600" dir="8100000" algn="tr" rotWithShape="0">
                  <a:prstClr val="black">
                    <a:alpha val="75000"/>
                  </a:prstClr>
                </a:outerShdw>
              </a:effectLst>
              <a:latin typeface="Tahoma"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33795">
                                            <p:txEl>
                                              <p:pRg st="3" end="3"/>
                                            </p:txEl>
                                          </p:spTgt>
                                        </p:tgtEl>
                                        <p:attrNameLst>
                                          <p:attrName>style.visibility</p:attrName>
                                        </p:attrNameLst>
                                      </p:cBhvr>
                                      <p:to>
                                        <p:strVal val="visible"/>
                                      </p:to>
                                    </p:set>
                                    <p:anim calcmode="lin" valueType="num">
                                      <p:cBhvr>
                                        <p:cTn id="7" dur="1000" fill="hold"/>
                                        <p:tgtEl>
                                          <p:spTgt spid="33795">
                                            <p:txEl>
                                              <p:pRg st="3" end="3"/>
                                            </p:txEl>
                                          </p:spTgt>
                                        </p:tgtEl>
                                        <p:attrNameLst>
                                          <p:attrName>ppt_w</p:attrName>
                                        </p:attrNameLst>
                                      </p:cBhvr>
                                      <p:tavLst>
                                        <p:tav tm="0">
                                          <p:val>
                                            <p:strVal val="#ppt_w*0.70"/>
                                          </p:val>
                                        </p:tav>
                                        <p:tav tm="100000">
                                          <p:val>
                                            <p:strVal val="#ppt_w"/>
                                          </p:val>
                                        </p:tav>
                                      </p:tavLst>
                                    </p:anim>
                                    <p:anim calcmode="lin" valueType="num">
                                      <p:cBhvr>
                                        <p:cTn id="8" dur="1000" fill="hold"/>
                                        <p:tgtEl>
                                          <p:spTgt spid="33795">
                                            <p:txEl>
                                              <p:pRg st="3" end="3"/>
                                            </p:txEl>
                                          </p:spTgt>
                                        </p:tgtEl>
                                        <p:attrNameLst>
                                          <p:attrName>ppt_h</p:attrName>
                                        </p:attrNameLst>
                                      </p:cBhvr>
                                      <p:tavLst>
                                        <p:tav tm="0">
                                          <p:val>
                                            <p:strVal val="#ppt_h"/>
                                          </p:val>
                                        </p:tav>
                                        <p:tav tm="100000">
                                          <p:val>
                                            <p:strVal val="#ppt_h"/>
                                          </p:val>
                                        </p:tav>
                                      </p:tavLst>
                                    </p:anim>
                                    <p:animEffect transition="in" filter="fade">
                                      <p:cBhvr>
                                        <p:cTn id="9" dur="1000"/>
                                        <p:tgtEl>
                                          <p:spTgt spid="3379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0178" name="Picture 2" descr="j0177808"/>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50179" name="Text Box 3"/>
          <p:cNvSpPr txBox="1">
            <a:spLocks noChangeArrowheads="1"/>
          </p:cNvSpPr>
          <p:nvPr/>
        </p:nvSpPr>
        <p:spPr bwMode="auto">
          <a:xfrm>
            <a:off x="152400" y="762000"/>
            <a:ext cx="8839200" cy="5616575"/>
          </a:xfrm>
          <a:prstGeom prst="rect">
            <a:avLst/>
          </a:prstGeom>
          <a:solidFill>
            <a:srgbClr val="FFFFFF"/>
          </a:solidFill>
          <a:ln w="38100">
            <a:solidFill>
              <a:schemeClr val="tx1"/>
            </a:solidFill>
            <a:miter lim="800000"/>
            <a:headEnd/>
            <a:tailEnd/>
          </a:ln>
          <a:effectLst>
            <a:outerShdw dist="35921" dir="2700000" algn="ctr" rotWithShape="0">
              <a:schemeClr val="bg2"/>
            </a:outerShdw>
          </a:effectLst>
        </p:spPr>
        <p:txBody>
          <a:bodyPr>
            <a:spAutoFit/>
          </a:bodyPr>
          <a:lstStyle/>
          <a:p>
            <a:pPr algn="ctr">
              <a:spcBef>
                <a:spcPct val="50000"/>
              </a:spcBef>
              <a:tabLst>
                <a:tab pos="4349750" algn="l"/>
              </a:tabLst>
            </a:pPr>
            <a:r>
              <a:rPr lang="en-US" sz="4000" b="1">
                <a:solidFill>
                  <a:srgbClr val="000000"/>
                </a:solidFill>
                <a:latin typeface="Tahoma" pitchFamily="34" charset="0"/>
              </a:rPr>
              <a:t>Then he took his staff in his hand; and he chose for himself five smooth stones from the brook, and put them in a shepherd's bag, in a pouch which he had, and his sling was in his hand. And he drew near to the Philistine.                                      (1 Samuel 17:40 NKJV)</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32" fill="hold" grpId="0" nodeType="afterEffect">
                                  <p:stCondLst>
                                    <p:cond delay="1000"/>
                                  </p:stCondLst>
                                  <p:childTnLst>
                                    <p:set>
                                      <p:cBhvr>
                                        <p:cTn id="6" dur="1" fill="hold">
                                          <p:stCondLst>
                                            <p:cond delay="0"/>
                                          </p:stCondLst>
                                        </p:cTn>
                                        <p:tgtEl>
                                          <p:spTgt spid="50179"/>
                                        </p:tgtEl>
                                        <p:attrNameLst>
                                          <p:attrName>style.visibility</p:attrName>
                                        </p:attrNameLst>
                                      </p:cBhvr>
                                      <p:to>
                                        <p:strVal val="visible"/>
                                      </p:to>
                                    </p:set>
                                    <p:animEffect transition="in" filter="box(out)">
                                      <p:cBhvr>
                                        <p:cTn id="7" dur="500"/>
                                        <p:tgtEl>
                                          <p:spTgt spid="501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79" grpId="0" animBg="1"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0418" name="Picture 2" descr="j0177808"/>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60419" name="Text Box 3"/>
          <p:cNvSpPr txBox="1">
            <a:spLocks noChangeArrowheads="1"/>
          </p:cNvSpPr>
          <p:nvPr/>
        </p:nvSpPr>
        <p:spPr bwMode="auto">
          <a:xfrm>
            <a:off x="152400" y="68262"/>
            <a:ext cx="8839200" cy="6721475"/>
          </a:xfrm>
          <a:prstGeom prst="rect">
            <a:avLst/>
          </a:prstGeom>
          <a:solidFill>
            <a:srgbClr val="FFFFFF"/>
          </a:solidFill>
          <a:ln w="38100">
            <a:solidFill>
              <a:schemeClr val="tx1"/>
            </a:solidFill>
            <a:miter lim="800000"/>
            <a:headEnd/>
            <a:tailEnd/>
          </a:ln>
          <a:effectLst>
            <a:outerShdw dist="35921" dir="2700000" algn="ctr" rotWithShape="0">
              <a:schemeClr val="bg2"/>
            </a:outerShdw>
          </a:effectLst>
        </p:spPr>
        <p:txBody>
          <a:bodyPr>
            <a:spAutoFit/>
          </a:bodyPr>
          <a:lstStyle/>
          <a:p>
            <a:pPr algn="ctr">
              <a:spcBef>
                <a:spcPct val="50000"/>
              </a:spcBef>
              <a:tabLst>
                <a:tab pos="4349750" algn="l"/>
              </a:tabLst>
            </a:pPr>
            <a:r>
              <a:rPr lang="en-US" sz="3600" b="1" dirty="0">
                <a:solidFill>
                  <a:srgbClr val="000000"/>
                </a:solidFill>
                <a:latin typeface="Tahoma" pitchFamily="34" charset="0"/>
              </a:rPr>
              <a:t>My son, keep your father's command, And do not forsake the law of your mother. Bind them continually upon your heart; Tie them around your neck. When you roam, they will lead you; When you sleep, they will keep you; And when you awake, they will speak with </a:t>
            </a:r>
            <a:r>
              <a:rPr lang="en-US" sz="3600" b="1" dirty="0" smtClean="0">
                <a:solidFill>
                  <a:srgbClr val="000000"/>
                </a:solidFill>
                <a:latin typeface="Tahoma" pitchFamily="34" charset="0"/>
              </a:rPr>
              <a:t>you.  For the commandment </a:t>
            </a:r>
            <a:r>
              <a:rPr lang="en-US" sz="3600" b="1" dirty="0">
                <a:solidFill>
                  <a:srgbClr val="000000"/>
                </a:solidFill>
                <a:latin typeface="Tahoma" pitchFamily="34" charset="0"/>
              </a:rPr>
              <a:t>is a lamp, And the </a:t>
            </a:r>
            <a:r>
              <a:rPr lang="en-US" sz="3600" b="1" dirty="0" smtClean="0">
                <a:solidFill>
                  <a:srgbClr val="000000"/>
                </a:solidFill>
                <a:latin typeface="Tahoma" pitchFamily="34" charset="0"/>
              </a:rPr>
              <a:t> law </a:t>
            </a:r>
            <a:r>
              <a:rPr lang="en-US" sz="3600" b="1" dirty="0">
                <a:solidFill>
                  <a:srgbClr val="000000"/>
                </a:solidFill>
                <a:latin typeface="Tahoma" pitchFamily="34" charset="0"/>
              </a:rPr>
              <a:t>a light; Reproofs of instruction are the way of life                 </a:t>
            </a:r>
            <a:r>
              <a:rPr lang="en-US" sz="3600" b="1" dirty="0" smtClean="0">
                <a:solidFill>
                  <a:srgbClr val="000000"/>
                </a:solidFill>
                <a:latin typeface="Tahoma" pitchFamily="34" charset="0"/>
              </a:rPr>
              <a:t>         (</a:t>
            </a:r>
            <a:r>
              <a:rPr lang="en-US" sz="3600" b="1" dirty="0">
                <a:solidFill>
                  <a:srgbClr val="000000"/>
                </a:solidFill>
                <a:latin typeface="Tahoma" pitchFamily="34" charset="0"/>
              </a:rPr>
              <a:t>Proverbs 6:20-23 NKJV)</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32" fill="hold" grpId="0" nodeType="afterEffect">
                                  <p:stCondLst>
                                    <p:cond delay="1000"/>
                                  </p:stCondLst>
                                  <p:childTnLst>
                                    <p:set>
                                      <p:cBhvr>
                                        <p:cTn id="6" dur="1" fill="hold">
                                          <p:stCondLst>
                                            <p:cond delay="0"/>
                                          </p:stCondLst>
                                        </p:cTn>
                                        <p:tgtEl>
                                          <p:spTgt spid="60419"/>
                                        </p:tgtEl>
                                        <p:attrNameLst>
                                          <p:attrName>style.visibility</p:attrName>
                                        </p:attrNameLst>
                                      </p:cBhvr>
                                      <p:to>
                                        <p:strVal val="visible"/>
                                      </p:to>
                                    </p:set>
                                    <p:animEffect transition="in" filter="box(out)">
                                      <p:cBhvr>
                                        <p:cTn id="7" dur="500"/>
                                        <p:tgtEl>
                                          <p:spTgt spid="604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19" grpId="0" animBg="1"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381000" y="152400"/>
            <a:ext cx="8458200" cy="1371600"/>
          </a:xfrm>
          <a:ln>
            <a:solidFill>
              <a:schemeClr val="tx1"/>
            </a:solidFill>
          </a:ln>
          <a:effectLst>
            <a:outerShdw dist="35921" dir="2700000" algn="ctr" rotWithShape="0">
              <a:schemeClr val="bg2"/>
            </a:outerShdw>
          </a:effectLst>
        </p:spPr>
        <p:txBody>
          <a:bodyPr/>
          <a:lstStyle/>
          <a:p>
            <a:r>
              <a:rPr lang="en-US" b="1" dirty="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latin typeface="Tahoma" pitchFamily="34" charset="0"/>
              </a:rPr>
              <a:t>How to Overcome Obstacles in Your Life</a:t>
            </a:r>
          </a:p>
        </p:txBody>
      </p:sp>
      <p:sp>
        <p:nvSpPr>
          <p:cNvPr id="34819" name="Rectangle 3"/>
          <p:cNvSpPr>
            <a:spLocks noGrp="1" noChangeArrowheads="1"/>
          </p:cNvSpPr>
          <p:nvPr>
            <p:ph type="body" idx="1"/>
          </p:nvPr>
        </p:nvSpPr>
        <p:spPr>
          <a:xfrm>
            <a:off x="381000" y="1600200"/>
            <a:ext cx="8534400" cy="5029200"/>
          </a:xfrm>
          <a:effectLst/>
        </p:spPr>
        <p:txBody>
          <a:bodyPr/>
          <a:lstStyle/>
          <a:p>
            <a:pPr>
              <a:buClr>
                <a:schemeClr val="folHlink"/>
              </a:buClr>
            </a:pPr>
            <a:r>
              <a:rPr lang="en-US" b="1" dirty="0">
                <a:solidFill>
                  <a:schemeClr val="accent1"/>
                </a:solidFill>
                <a:effectLst>
                  <a:outerShdw blurRad="50800" dist="101600" dir="8100000" algn="tr" rotWithShape="0">
                    <a:prstClr val="black">
                      <a:alpha val="75000"/>
                    </a:prstClr>
                  </a:outerShdw>
                </a:effectLst>
                <a:latin typeface="Tahoma" pitchFamily="34" charset="0"/>
              </a:rPr>
              <a:t>Expect Obstacles, Challenges and Temptations</a:t>
            </a:r>
          </a:p>
          <a:p>
            <a:pPr>
              <a:buClr>
                <a:schemeClr val="folHlink"/>
              </a:buClr>
            </a:pPr>
            <a:r>
              <a:rPr lang="en-US" b="1" dirty="0">
                <a:solidFill>
                  <a:schemeClr val="accent1"/>
                </a:solidFill>
                <a:effectLst>
                  <a:outerShdw blurRad="50800" dist="101600" dir="8100000" algn="tr" rotWithShape="0">
                    <a:prstClr val="black">
                      <a:alpha val="75000"/>
                    </a:prstClr>
                  </a:outerShdw>
                </a:effectLst>
                <a:latin typeface="Tahoma" pitchFamily="34" charset="0"/>
              </a:rPr>
              <a:t>Make an Honest Evaluation of Yourself</a:t>
            </a:r>
          </a:p>
          <a:p>
            <a:pPr>
              <a:buClr>
                <a:schemeClr val="folHlink"/>
              </a:buClr>
            </a:pPr>
            <a:r>
              <a:rPr lang="en-US" b="1" dirty="0">
                <a:solidFill>
                  <a:schemeClr val="accent1"/>
                </a:solidFill>
                <a:effectLst>
                  <a:outerShdw blurRad="50800" dist="101600" dir="8100000" algn="tr" rotWithShape="0">
                    <a:prstClr val="black">
                      <a:alpha val="75000"/>
                    </a:prstClr>
                  </a:outerShdw>
                </a:effectLst>
                <a:latin typeface="Tahoma" pitchFamily="34" charset="0"/>
              </a:rPr>
              <a:t>Accept Yourself as God Made You</a:t>
            </a:r>
          </a:p>
          <a:p>
            <a:pPr>
              <a:buClr>
                <a:schemeClr val="folHlink"/>
              </a:buClr>
            </a:pPr>
            <a:r>
              <a:rPr lang="en-US" b="1" dirty="0">
                <a:solidFill>
                  <a:schemeClr val="accent1"/>
                </a:solidFill>
                <a:effectLst>
                  <a:outerShdw blurRad="50800" dist="101600" dir="8100000" algn="tr" rotWithShape="0">
                    <a:prstClr val="black">
                      <a:alpha val="75000"/>
                    </a:prstClr>
                  </a:outerShdw>
                </a:effectLst>
                <a:latin typeface="Tahoma" pitchFamily="34" charset="0"/>
              </a:rPr>
              <a:t>Remember What Your Parents Taught </a:t>
            </a:r>
          </a:p>
          <a:p>
            <a:pPr>
              <a:buClr>
                <a:schemeClr val="folHlink"/>
              </a:buClr>
            </a:pPr>
            <a:r>
              <a:rPr lang="en-US" b="1" dirty="0">
                <a:effectLst>
                  <a:outerShdw blurRad="50800" dist="101600" dir="8100000" algn="tr" rotWithShape="0">
                    <a:prstClr val="black">
                      <a:alpha val="75000"/>
                    </a:prstClr>
                  </a:outerShdw>
                </a:effectLst>
                <a:latin typeface="Tahoma" pitchFamily="34" charset="0"/>
              </a:rPr>
              <a:t>Never Run from a Challenge – Face IT</a:t>
            </a:r>
          </a:p>
          <a:p>
            <a:pPr>
              <a:buClr>
                <a:schemeClr val="folHlink"/>
              </a:buClr>
            </a:pPr>
            <a:endParaRPr lang="en-US" b="1" dirty="0">
              <a:effectLst>
                <a:outerShdw blurRad="50800" dist="101600" dir="8100000" algn="tr" rotWithShape="0">
                  <a:prstClr val="black">
                    <a:alpha val="75000"/>
                  </a:prstClr>
                </a:outerShdw>
              </a:effectLst>
              <a:latin typeface="Tahoma" pitchFamily="34" charset="0"/>
            </a:endParaRPr>
          </a:p>
          <a:p>
            <a:pPr>
              <a:buFont typeface="Wingdings" pitchFamily="2" charset="2"/>
              <a:buNone/>
            </a:pPr>
            <a:endParaRPr lang="en-US" b="1" dirty="0">
              <a:effectLst>
                <a:outerShdw blurRad="50800" dist="101600" dir="8100000" algn="tr" rotWithShape="0">
                  <a:prstClr val="black">
                    <a:alpha val="75000"/>
                  </a:prstClr>
                </a:outerShdw>
              </a:effectLst>
              <a:latin typeface="Tahoma"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34819">
                                            <p:txEl>
                                              <p:pRg st="4" end="4"/>
                                            </p:txEl>
                                          </p:spTgt>
                                        </p:tgtEl>
                                        <p:attrNameLst>
                                          <p:attrName>style.visibility</p:attrName>
                                        </p:attrNameLst>
                                      </p:cBhvr>
                                      <p:to>
                                        <p:strVal val="visible"/>
                                      </p:to>
                                    </p:set>
                                    <p:anim calcmode="lin" valueType="num">
                                      <p:cBhvr>
                                        <p:cTn id="7" dur="1000" fill="hold"/>
                                        <p:tgtEl>
                                          <p:spTgt spid="34819">
                                            <p:txEl>
                                              <p:pRg st="4" end="4"/>
                                            </p:txEl>
                                          </p:spTgt>
                                        </p:tgtEl>
                                        <p:attrNameLst>
                                          <p:attrName>ppt_w</p:attrName>
                                        </p:attrNameLst>
                                      </p:cBhvr>
                                      <p:tavLst>
                                        <p:tav tm="0">
                                          <p:val>
                                            <p:strVal val="#ppt_w*0.70"/>
                                          </p:val>
                                        </p:tav>
                                        <p:tav tm="100000">
                                          <p:val>
                                            <p:strVal val="#ppt_w"/>
                                          </p:val>
                                        </p:tav>
                                      </p:tavLst>
                                    </p:anim>
                                    <p:anim calcmode="lin" valueType="num">
                                      <p:cBhvr>
                                        <p:cTn id="8" dur="1000" fill="hold"/>
                                        <p:tgtEl>
                                          <p:spTgt spid="34819">
                                            <p:txEl>
                                              <p:pRg st="4" end="4"/>
                                            </p:txEl>
                                          </p:spTgt>
                                        </p:tgtEl>
                                        <p:attrNameLst>
                                          <p:attrName>ppt_h</p:attrName>
                                        </p:attrNameLst>
                                      </p:cBhvr>
                                      <p:tavLst>
                                        <p:tav tm="0">
                                          <p:val>
                                            <p:strVal val="#ppt_h"/>
                                          </p:val>
                                        </p:tav>
                                        <p:tav tm="100000">
                                          <p:val>
                                            <p:strVal val="#ppt_h"/>
                                          </p:val>
                                        </p:tav>
                                      </p:tavLst>
                                    </p:anim>
                                    <p:animEffect transition="in" filter="fade">
                                      <p:cBhvr>
                                        <p:cTn id="9" dur="1000"/>
                                        <p:tgtEl>
                                          <p:spTgt spid="3481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02" name="Picture 2" descr="j0177808"/>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51203" name="Text Box 3"/>
          <p:cNvSpPr txBox="1">
            <a:spLocks noChangeArrowheads="1"/>
          </p:cNvSpPr>
          <p:nvPr/>
        </p:nvSpPr>
        <p:spPr bwMode="auto">
          <a:xfrm>
            <a:off x="152400" y="304800"/>
            <a:ext cx="8839200" cy="6172200"/>
          </a:xfrm>
          <a:prstGeom prst="rect">
            <a:avLst/>
          </a:prstGeom>
          <a:solidFill>
            <a:srgbClr val="FFFFFF"/>
          </a:solidFill>
          <a:ln w="38100">
            <a:solidFill>
              <a:schemeClr val="tx1"/>
            </a:solidFill>
            <a:miter lim="800000"/>
            <a:headEnd/>
            <a:tailEnd/>
          </a:ln>
          <a:effectLst>
            <a:outerShdw dist="35921" dir="2700000" algn="ctr" rotWithShape="0">
              <a:schemeClr val="bg2"/>
            </a:outerShdw>
          </a:effectLst>
        </p:spPr>
        <p:txBody>
          <a:bodyPr>
            <a:spAutoFit/>
          </a:bodyPr>
          <a:lstStyle/>
          <a:p>
            <a:pPr algn="ctr">
              <a:spcBef>
                <a:spcPct val="50000"/>
              </a:spcBef>
              <a:tabLst>
                <a:tab pos="4349750" algn="l"/>
              </a:tabLst>
            </a:pPr>
            <a:r>
              <a:rPr lang="en-US" sz="3600" b="1">
                <a:solidFill>
                  <a:srgbClr val="000000"/>
                </a:solidFill>
                <a:latin typeface="Tahoma" pitchFamily="34" charset="0"/>
              </a:rPr>
              <a:t>When the Philistine looked about and saw David, he disdained him; for he was only a youth, ruddy and good-looking. So the Philistine said to David, "Am I a dog, that you come to me with sticks?" And the Philistine cursed David by his gods. And the Philistine said to David, "Come to me, and I will give your flesh to the birds of the air and the beasts of the field!" (1 Samuel 17:42-44 NKJV)</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32" fill="hold" grpId="0" nodeType="afterEffect">
                                  <p:stCondLst>
                                    <p:cond delay="1000"/>
                                  </p:stCondLst>
                                  <p:childTnLst>
                                    <p:set>
                                      <p:cBhvr>
                                        <p:cTn id="6" dur="1" fill="hold">
                                          <p:stCondLst>
                                            <p:cond delay="0"/>
                                          </p:stCondLst>
                                        </p:cTn>
                                        <p:tgtEl>
                                          <p:spTgt spid="51203"/>
                                        </p:tgtEl>
                                        <p:attrNameLst>
                                          <p:attrName>style.visibility</p:attrName>
                                        </p:attrNameLst>
                                      </p:cBhvr>
                                      <p:to>
                                        <p:strVal val="visible"/>
                                      </p:to>
                                    </p:set>
                                    <p:animEffect transition="in" filter="box(out)">
                                      <p:cBhvr>
                                        <p:cTn id="7" dur="500"/>
                                        <p:tgtEl>
                                          <p:spTgt spid="512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3" grpId="0" animBg="1"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2" name="Rectangle 6"/>
          <p:cNvSpPr>
            <a:spLocks noGrp="1" noChangeArrowheads="1"/>
          </p:cNvSpPr>
          <p:nvPr>
            <p:ph type="ctrTitle"/>
          </p:nvPr>
        </p:nvSpPr>
        <p:spPr>
          <a:xfrm>
            <a:off x="914400" y="762000"/>
            <a:ext cx="7620000" cy="1447800"/>
          </a:xfrm>
          <a:ln>
            <a:solidFill>
              <a:schemeClr val="tx1"/>
            </a:solidFill>
          </a:ln>
          <a:effectLst>
            <a:outerShdw dist="35921" dir="2700000" algn="ctr" rotWithShape="0">
              <a:schemeClr val="bg2"/>
            </a:outerShdw>
          </a:effectLst>
        </p:spPr>
        <p:txBody>
          <a:bodyPr/>
          <a:lstStyle/>
          <a:p>
            <a:r>
              <a:rPr lang="en-US" sz="9600" b="1"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latin typeface="Tahoma" pitchFamily="34" charset="0"/>
              </a:rPr>
              <a:t>Obstacles </a:t>
            </a:r>
            <a:endParaRPr lang="en-US" sz="9600" b="1" dirty="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latin typeface="Tahoma" pitchFamily="34" charset="0"/>
            </a:endParaRPr>
          </a:p>
        </p:txBody>
      </p:sp>
      <p:sp>
        <p:nvSpPr>
          <p:cNvPr id="24583" name="Rectangle 7"/>
          <p:cNvSpPr>
            <a:spLocks noGrp="1" noChangeArrowheads="1"/>
          </p:cNvSpPr>
          <p:nvPr>
            <p:ph type="subTitle" idx="1"/>
          </p:nvPr>
        </p:nvSpPr>
        <p:spPr>
          <a:xfrm>
            <a:off x="1447800" y="2819400"/>
            <a:ext cx="6400800" cy="2057400"/>
          </a:xfrm>
          <a:effectLst/>
        </p:spPr>
        <p:txBody>
          <a:bodyPr/>
          <a:lstStyle/>
          <a:p>
            <a:pPr>
              <a:lnSpc>
                <a:spcPct val="80000"/>
              </a:lnSpc>
            </a:pPr>
            <a:r>
              <a:rPr lang="en-US" sz="4800" b="1" dirty="0">
                <a:effectLst>
                  <a:outerShdw blurRad="50800" dist="101600" dir="8100000" algn="tr" rotWithShape="0">
                    <a:prstClr val="black">
                      <a:alpha val="75000"/>
                    </a:prstClr>
                  </a:outerShdw>
                </a:effectLst>
                <a:latin typeface="Tahoma" pitchFamily="34" charset="0"/>
              </a:rPr>
              <a:t>Something that obstructs, hinders, or stand in the way or stops progress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24583">
                                            <p:txEl>
                                              <p:pRg st="0" end="0"/>
                                            </p:txEl>
                                          </p:spTgt>
                                        </p:tgtEl>
                                        <p:attrNameLst>
                                          <p:attrName>style.visibility</p:attrName>
                                        </p:attrNameLst>
                                      </p:cBhvr>
                                      <p:to>
                                        <p:strVal val="visible"/>
                                      </p:to>
                                    </p:set>
                                    <p:anim calcmode="lin" valueType="num">
                                      <p:cBhvr>
                                        <p:cTn id="7" dur="1000" fill="hold"/>
                                        <p:tgtEl>
                                          <p:spTgt spid="2458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2458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2458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8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5298" name="Picture 2" descr="j0177808"/>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55299" name="Text Box 3"/>
          <p:cNvSpPr txBox="1">
            <a:spLocks noChangeArrowheads="1"/>
          </p:cNvSpPr>
          <p:nvPr/>
        </p:nvSpPr>
        <p:spPr bwMode="auto">
          <a:xfrm>
            <a:off x="152400" y="152400"/>
            <a:ext cx="8839200" cy="6465888"/>
          </a:xfrm>
          <a:prstGeom prst="rect">
            <a:avLst/>
          </a:prstGeom>
          <a:solidFill>
            <a:srgbClr val="FFFFFF"/>
          </a:solidFill>
          <a:ln w="38100">
            <a:solidFill>
              <a:schemeClr val="tx1"/>
            </a:solidFill>
            <a:miter lim="800000"/>
            <a:headEnd/>
            <a:tailEnd/>
          </a:ln>
          <a:effectLst>
            <a:outerShdw dist="35921" dir="2700000" algn="ctr" rotWithShape="0">
              <a:schemeClr val="bg2"/>
            </a:outerShdw>
          </a:effectLst>
        </p:spPr>
        <p:txBody>
          <a:bodyPr>
            <a:spAutoFit/>
          </a:bodyPr>
          <a:lstStyle/>
          <a:p>
            <a:pPr algn="ctr">
              <a:spcBef>
                <a:spcPct val="50000"/>
              </a:spcBef>
              <a:tabLst>
                <a:tab pos="4349750" algn="l"/>
              </a:tabLst>
            </a:pPr>
            <a:r>
              <a:rPr lang="en-US" sz="3200" b="1" dirty="0">
                <a:solidFill>
                  <a:srgbClr val="000000"/>
                </a:solidFill>
                <a:latin typeface="Tahoma" pitchFamily="34" charset="0"/>
              </a:rPr>
              <a:t>David said to the Philistine, "You come to me with a sword, with a spear, and with a javelin. But I come to you in the name of the LORD of hosts, the God of the armies of Israel, whom you have defied. "This day the LORD will deliver you into my hand, and I will strike you and take your head from you. And this day I will give the carcasses of the camp of the Philistines to the birds of the air and the wild beasts of the earth, that all the earth may know that there is a God in Israel.     </a:t>
            </a:r>
            <a:r>
              <a:rPr lang="en-US" sz="3200" b="1" dirty="0" smtClean="0">
                <a:solidFill>
                  <a:srgbClr val="000000"/>
                </a:solidFill>
                <a:latin typeface="Tahoma" pitchFamily="34" charset="0"/>
              </a:rPr>
              <a:t>                 (</a:t>
            </a:r>
            <a:r>
              <a:rPr lang="en-US" sz="3200" b="1" dirty="0">
                <a:solidFill>
                  <a:srgbClr val="000000"/>
                </a:solidFill>
                <a:latin typeface="Tahoma" pitchFamily="34" charset="0"/>
              </a:rPr>
              <a:t>1 Samuel 17:45-46 NKJV)</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32" fill="hold" grpId="0" nodeType="afterEffect">
                                  <p:stCondLst>
                                    <p:cond delay="1000"/>
                                  </p:stCondLst>
                                  <p:childTnLst>
                                    <p:set>
                                      <p:cBhvr>
                                        <p:cTn id="6" dur="1" fill="hold">
                                          <p:stCondLst>
                                            <p:cond delay="0"/>
                                          </p:stCondLst>
                                        </p:cTn>
                                        <p:tgtEl>
                                          <p:spTgt spid="55299"/>
                                        </p:tgtEl>
                                        <p:attrNameLst>
                                          <p:attrName>style.visibility</p:attrName>
                                        </p:attrNameLst>
                                      </p:cBhvr>
                                      <p:to>
                                        <p:strVal val="visible"/>
                                      </p:to>
                                    </p:set>
                                    <p:animEffect transition="in" filter="box(out)">
                                      <p:cBhvr>
                                        <p:cTn id="7" dur="500"/>
                                        <p:tgtEl>
                                          <p:spTgt spid="5529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299" grpId="0" animBg="1"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457200" y="152400"/>
            <a:ext cx="8382000" cy="1371600"/>
          </a:xfrm>
          <a:ln>
            <a:solidFill>
              <a:schemeClr val="tx1"/>
            </a:solidFill>
          </a:ln>
          <a:effectLst>
            <a:outerShdw dist="35921" dir="2700000" algn="ctr" rotWithShape="0">
              <a:schemeClr val="bg2"/>
            </a:outerShdw>
          </a:effectLst>
        </p:spPr>
        <p:txBody>
          <a:bodyPr/>
          <a:lstStyle/>
          <a:p>
            <a:r>
              <a:rPr lang="en-US" b="1" dirty="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latin typeface="Tahoma" pitchFamily="34" charset="0"/>
              </a:rPr>
              <a:t>How to Overcome Obstacles in Your Life</a:t>
            </a:r>
          </a:p>
        </p:txBody>
      </p:sp>
      <p:sp>
        <p:nvSpPr>
          <p:cNvPr id="35843" name="Rectangle 3"/>
          <p:cNvSpPr>
            <a:spLocks noGrp="1" noChangeArrowheads="1"/>
          </p:cNvSpPr>
          <p:nvPr>
            <p:ph type="body" idx="1"/>
          </p:nvPr>
        </p:nvSpPr>
        <p:spPr>
          <a:xfrm>
            <a:off x="381000" y="1600200"/>
            <a:ext cx="8534400" cy="5029200"/>
          </a:xfrm>
          <a:effectLst/>
        </p:spPr>
        <p:txBody>
          <a:bodyPr/>
          <a:lstStyle/>
          <a:p>
            <a:pPr>
              <a:buClr>
                <a:schemeClr val="folHlink"/>
              </a:buClr>
            </a:pPr>
            <a:r>
              <a:rPr lang="en-US" b="1" dirty="0">
                <a:solidFill>
                  <a:schemeClr val="accent1"/>
                </a:solidFill>
                <a:effectLst>
                  <a:outerShdw blurRad="50800" dist="101600" dir="8100000" algn="tr" rotWithShape="0">
                    <a:prstClr val="black">
                      <a:alpha val="75000"/>
                    </a:prstClr>
                  </a:outerShdw>
                </a:effectLst>
                <a:latin typeface="Tahoma" pitchFamily="34" charset="0"/>
              </a:rPr>
              <a:t>Expect Obstacles, Challenges and Temptations</a:t>
            </a:r>
          </a:p>
          <a:p>
            <a:pPr>
              <a:buClr>
                <a:schemeClr val="folHlink"/>
              </a:buClr>
            </a:pPr>
            <a:r>
              <a:rPr lang="en-US" b="1" dirty="0">
                <a:solidFill>
                  <a:schemeClr val="accent1"/>
                </a:solidFill>
                <a:effectLst>
                  <a:outerShdw blurRad="50800" dist="101600" dir="8100000" algn="tr" rotWithShape="0">
                    <a:prstClr val="black">
                      <a:alpha val="75000"/>
                    </a:prstClr>
                  </a:outerShdw>
                </a:effectLst>
                <a:latin typeface="Tahoma" pitchFamily="34" charset="0"/>
              </a:rPr>
              <a:t>Make an Honest Evaluation of Yourself</a:t>
            </a:r>
          </a:p>
          <a:p>
            <a:pPr>
              <a:buClr>
                <a:schemeClr val="folHlink"/>
              </a:buClr>
            </a:pPr>
            <a:r>
              <a:rPr lang="en-US" b="1" dirty="0">
                <a:solidFill>
                  <a:schemeClr val="accent1"/>
                </a:solidFill>
                <a:effectLst>
                  <a:outerShdw blurRad="50800" dist="101600" dir="8100000" algn="tr" rotWithShape="0">
                    <a:prstClr val="black">
                      <a:alpha val="75000"/>
                    </a:prstClr>
                  </a:outerShdw>
                </a:effectLst>
                <a:latin typeface="Tahoma" pitchFamily="34" charset="0"/>
              </a:rPr>
              <a:t>Accept Yourself as God Made You</a:t>
            </a:r>
          </a:p>
          <a:p>
            <a:pPr>
              <a:buClr>
                <a:schemeClr val="folHlink"/>
              </a:buClr>
            </a:pPr>
            <a:r>
              <a:rPr lang="en-US" b="1" dirty="0">
                <a:solidFill>
                  <a:schemeClr val="accent1"/>
                </a:solidFill>
                <a:effectLst>
                  <a:outerShdw blurRad="50800" dist="101600" dir="8100000" algn="tr" rotWithShape="0">
                    <a:prstClr val="black">
                      <a:alpha val="75000"/>
                    </a:prstClr>
                  </a:outerShdw>
                </a:effectLst>
                <a:latin typeface="Tahoma" pitchFamily="34" charset="0"/>
              </a:rPr>
              <a:t>Remember What Your Parents Taught </a:t>
            </a:r>
          </a:p>
          <a:p>
            <a:pPr>
              <a:buClr>
                <a:schemeClr val="folHlink"/>
              </a:buClr>
            </a:pPr>
            <a:r>
              <a:rPr lang="en-US" b="1" dirty="0">
                <a:solidFill>
                  <a:schemeClr val="accent1"/>
                </a:solidFill>
                <a:effectLst>
                  <a:outerShdw blurRad="50800" dist="101600" dir="8100000" algn="tr" rotWithShape="0">
                    <a:prstClr val="black">
                      <a:alpha val="75000"/>
                    </a:prstClr>
                  </a:outerShdw>
                </a:effectLst>
                <a:latin typeface="Tahoma" pitchFamily="34" charset="0"/>
              </a:rPr>
              <a:t>Never Run from a Challenge – Face IT</a:t>
            </a:r>
          </a:p>
          <a:p>
            <a:pPr>
              <a:buClr>
                <a:schemeClr val="folHlink"/>
              </a:buClr>
            </a:pPr>
            <a:r>
              <a:rPr lang="en-US" b="1" dirty="0">
                <a:effectLst>
                  <a:outerShdw blurRad="50800" dist="101600" dir="8100000" algn="tr" rotWithShape="0">
                    <a:prstClr val="black">
                      <a:alpha val="75000"/>
                    </a:prstClr>
                  </a:outerShdw>
                </a:effectLst>
                <a:latin typeface="Tahoma" pitchFamily="34" charset="0"/>
              </a:rPr>
              <a:t>Always Trust in the Power of God</a:t>
            </a:r>
          </a:p>
          <a:p>
            <a:pPr marL="0" indent="0">
              <a:buClr>
                <a:schemeClr val="folHlink"/>
              </a:buClr>
              <a:buNone/>
            </a:pPr>
            <a:endParaRPr lang="en-US" b="1" dirty="0">
              <a:effectLst>
                <a:outerShdw blurRad="50800" dist="101600" dir="8100000" algn="tr" rotWithShape="0">
                  <a:prstClr val="black">
                    <a:alpha val="75000"/>
                  </a:prstClr>
                </a:outerShdw>
              </a:effectLst>
              <a:latin typeface="Tahoma" pitchFamily="34" charset="0"/>
            </a:endParaRPr>
          </a:p>
          <a:p>
            <a:pPr>
              <a:buClr>
                <a:schemeClr val="folHlink"/>
              </a:buClr>
            </a:pPr>
            <a:endParaRPr lang="en-US" b="1" dirty="0">
              <a:effectLst>
                <a:outerShdw blurRad="50800" dist="101600" dir="8100000" algn="tr" rotWithShape="0">
                  <a:prstClr val="black">
                    <a:alpha val="75000"/>
                  </a:prstClr>
                </a:outerShdw>
              </a:effectLst>
              <a:latin typeface="Tahoma" pitchFamily="34" charset="0"/>
            </a:endParaRPr>
          </a:p>
          <a:p>
            <a:pPr>
              <a:buClr>
                <a:schemeClr val="folHlink"/>
              </a:buClr>
              <a:buFont typeface="Wingdings" pitchFamily="2" charset="2"/>
              <a:buNone/>
            </a:pPr>
            <a:endParaRPr lang="en-US" b="1" dirty="0">
              <a:effectLst>
                <a:outerShdw blurRad="50800" dist="101600" dir="8100000" algn="tr" rotWithShape="0">
                  <a:prstClr val="black">
                    <a:alpha val="75000"/>
                  </a:prstClr>
                </a:outerShdw>
              </a:effectLst>
              <a:latin typeface="Tahoma"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35843">
                                            <p:txEl>
                                              <p:pRg st="5" end="5"/>
                                            </p:txEl>
                                          </p:spTgt>
                                        </p:tgtEl>
                                        <p:attrNameLst>
                                          <p:attrName>style.visibility</p:attrName>
                                        </p:attrNameLst>
                                      </p:cBhvr>
                                      <p:to>
                                        <p:strVal val="visible"/>
                                      </p:to>
                                    </p:set>
                                    <p:anim calcmode="lin" valueType="num">
                                      <p:cBhvr>
                                        <p:cTn id="7" dur="1000" fill="hold"/>
                                        <p:tgtEl>
                                          <p:spTgt spid="35843">
                                            <p:txEl>
                                              <p:pRg st="5" end="5"/>
                                            </p:txEl>
                                          </p:spTgt>
                                        </p:tgtEl>
                                        <p:attrNameLst>
                                          <p:attrName>ppt_w</p:attrName>
                                        </p:attrNameLst>
                                      </p:cBhvr>
                                      <p:tavLst>
                                        <p:tav tm="0">
                                          <p:val>
                                            <p:strVal val="#ppt_w*0.70"/>
                                          </p:val>
                                        </p:tav>
                                        <p:tav tm="100000">
                                          <p:val>
                                            <p:strVal val="#ppt_w"/>
                                          </p:val>
                                        </p:tav>
                                      </p:tavLst>
                                    </p:anim>
                                    <p:anim calcmode="lin" valueType="num">
                                      <p:cBhvr>
                                        <p:cTn id="8" dur="1000" fill="hold"/>
                                        <p:tgtEl>
                                          <p:spTgt spid="35843">
                                            <p:txEl>
                                              <p:pRg st="5" end="5"/>
                                            </p:txEl>
                                          </p:spTgt>
                                        </p:tgtEl>
                                        <p:attrNameLst>
                                          <p:attrName>ppt_h</p:attrName>
                                        </p:attrNameLst>
                                      </p:cBhvr>
                                      <p:tavLst>
                                        <p:tav tm="0">
                                          <p:val>
                                            <p:strVal val="#ppt_h"/>
                                          </p:val>
                                        </p:tav>
                                        <p:tav tm="100000">
                                          <p:val>
                                            <p:strVal val="#ppt_h"/>
                                          </p:val>
                                        </p:tav>
                                      </p:tavLst>
                                    </p:anim>
                                    <p:animEffect transition="in" filter="fade">
                                      <p:cBhvr>
                                        <p:cTn id="9" dur="1000"/>
                                        <p:tgtEl>
                                          <p:spTgt spid="3584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3250" name="Picture 2" descr="j0177808"/>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53251" name="Text Box 3"/>
          <p:cNvSpPr txBox="1">
            <a:spLocks noChangeArrowheads="1"/>
          </p:cNvSpPr>
          <p:nvPr/>
        </p:nvSpPr>
        <p:spPr bwMode="auto">
          <a:xfrm>
            <a:off x="152400" y="797510"/>
            <a:ext cx="8839200" cy="5262979"/>
          </a:xfrm>
          <a:prstGeom prst="rect">
            <a:avLst/>
          </a:prstGeom>
          <a:solidFill>
            <a:srgbClr val="FFFFFF"/>
          </a:solidFill>
          <a:ln w="38100">
            <a:solidFill>
              <a:schemeClr val="tx1"/>
            </a:solidFill>
            <a:miter lim="800000"/>
            <a:headEnd/>
            <a:tailEnd/>
          </a:ln>
          <a:effectLst>
            <a:outerShdw dist="35921" dir="2700000" algn="ctr" rotWithShape="0">
              <a:schemeClr val="bg2"/>
            </a:outerShdw>
          </a:effectLst>
        </p:spPr>
        <p:txBody>
          <a:bodyPr>
            <a:spAutoFit/>
          </a:bodyPr>
          <a:lstStyle/>
          <a:p>
            <a:pPr algn="ctr">
              <a:spcBef>
                <a:spcPct val="50000"/>
              </a:spcBef>
              <a:tabLst>
                <a:tab pos="4349750" algn="l"/>
              </a:tabLst>
            </a:pPr>
            <a:r>
              <a:rPr lang="en-US" sz="4800" b="1" dirty="0">
                <a:solidFill>
                  <a:srgbClr val="000000"/>
                </a:solidFill>
                <a:latin typeface="Tahoma" pitchFamily="34" charset="0"/>
              </a:rPr>
              <a:t>David said, "The LORD, who delivered me from the paw of the lion and from the paw of the bear, He will deliver me from the hand </a:t>
            </a:r>
            <a:r>
              <a:rPr lang="en-US" sz="4800" b="1" dirty="0" smtClean="0">
                <a:solidFill>
                  <a:srgbClr val="000000"/>
                </a:solidFill>
                <a:latin typeface="Tahoma" pitchFamily="34" charset="0"/>
              </a:rPr>
              <a:t> of </a:t>
            </a:r>
            <a:r>
              <a:rPr lang="en-US" sz="4800" b="1" dirty="0">
                <a:solidFill>
                  <a:srgbClr val="000000"/>
                </a:solidFill>
                <a:latin typeface="Tahoma" pitchFamily="34" charset="0"/>
              </a:rPr>
              <a:t>this Philistine."                </a:t>
            </a:r>
            <a:r>
              <a:rPr lang="en-US" sz="4800" b="1" dirty="0" smtClean="0">
                <a:solidFill>
                  <a:srgbClr val="000000"/>
                </a:solidFill>
                <a:latin typeface="Tahoma" pitchFamily="34" charset="0"/>
              </a:rPr>
              <a:t>   (</a:t>
            </a:r>
            <a:r>
              <a:rPr lang="en-US" sz="4800" b="1" dirty="0">
                <a:solidFill>
                  <a:srgbClr val="000000"/>
                </a:solidFill>
                <a:latin typeface="Tahoma" pitchFamily="34" charset="0"/>
              </a:rPr>
              <a:t>1 Samuel 17:37 NKJV)</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32" fill="hold" grpId="0" nodeType="afterEffect">
                                  <p:stCondLst>
                                    <p:cond delay="1000"/>
                                  </p:stCondLst>
                                  <p:childTnLst>
                                    <p:set>
                                      <p:cBhvr>
                                        <p:cTn id="6" dur="1" fill="hold">
                                          <p:stCondLst>
                                            <p:cond delay="0"/>
                                          </p:stCondLst>
                                        </p:cTn>
                                        <p:tgtEl>
                                          <p:spTgt spid="53251"/>
                                        </p:tgtEl>
                                        <p:attrNameLst>
                                          <p:attrName>style.visibility</p:attrName>
                                        </p:attrNameLst>
                                      </p:cBhvr>
                                      <p:to>
                                        <p:strVal val="visible"/>
                                      </p:to>
                                    </p:set>
                                    <p:animEffect transition="in" filter="box(out)">
                                      <p:cBhvr>
                                        <p:cTn id="7" dur="500"/>
                                        <p:tgtEl>
                                          <p:spTgt spid="532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51" grpId="0" animBg="1"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6322" name="Picture 2" descr="j0177808"/>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56323" name="Text Box 3"/>
          <p:cNvSpPr txBox="1">
            <a:spLocks noChangeArrowheads="1"/>
          </p:cNvSpPr>
          <p:nvPr/>
        </p:nvSpPr>
        <p:spPr bwMode="auto">
          <a:xfrm>
            <a:off x="152400" y="457200"/>
            <a:ext cx="8839200" cy="6226175"/>
          </a:xfrm>
          <a:prstGeom prst="rect">
            <a:avLst/>
          </a:prstGeom>
          <a:solidFill>
            <a:srgbClr val="FFFFFF"/>
          </a:solidFill>
          <a:ln w="38100">
            <a:solidFill>
              <a:schemeClr val="tx1"/>
            </a:solidFill>
            <a:miter lim="800000"/>
            <a:headEnd/>
            <a:tailEnd/>
          </a:ln>
          <a:effectLst>
            <a:outerShdw dist="35921" dir="2700000" algn="ctr" rotWithShape="0">
              <a:schemeClr val="bg2"/>
            </a:outerShdw>
          </a:effectLst>
        </p:spPr>
        <p:txBody>
          <a:bodyPr>
            <a:spAutoFit/>
          </a:bodyPr>
          <a:lstStyle/>
          <a:p>
            <a:pPr algn="ctr">
              <a:spcBef>
                <a:spcPct val="50000"/>
              </a:spcBef>
              <a:tabLst>
                <a:tab pos="4349750" algn="l"/>
              </a:tabLst>
            </a:pPr>
            <a:r>
              <a:rPr lang="en-US" sz="4000" b="1">
                <a:solidFill>
                  <a:srgbClr val="000000"/>
                </a:solidFill>
                <a:latin typeface="Tahoma" pitchFamily="34" charset="0"/>
              </a:rPr>
              <a:t>"This day the LORD will deliver you into my hand, and I will strike you and take your head from you. And this day I will give the carcasses of the camp of the Philistines to the birds of the air and the wild beasts of the earth, that all the earth may know that there is a God in Israel.                (1 Samuel 17:46 NKJV)</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32" fill="hold" grpId="0" nodeType="afterEffect">
                                  <p:stCondLst>
                                    <p:cond delay="1000"/>
                                  </p:stCondLst>
                                  <p:childTnLst>
                                    <p:set>
                                      <p:cBhvr>
                                        <p:cTn id="6" dur="1" fill="hold">
                                          <p:stCondLst>
                                            <p:cond delay="0"/>
                                          </p:stCondLst>
                                        </p:cTn>
                                        <p:tgtEl>
                                          <p:spTgt spid="56323"/>
                                        </p:tgtEl>
                                        <p:attrNameLst>
                                          <p:attrName>style.visibility</p:attrName>
                                        </p:attrNameLst>
                                      </p:cBhvr>
                                      <p:to>
                                        <p:strVal val="visible"/>
                                      </p:to>
                                    </p:set>
                                    <p:animEffect transition="in" filter="box(out)">
                                      <p:cBhvr>
                                        <p:cTn id="7" dur="500"/>
                                        <p:tgtEl>
                                          <p:spTgt spid="563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23" grpId="0" animBg="1"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7346" name="Picture 2" descr="j0177808"/>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57347" name="Text Box 3"/>
          <p:cNvSpPr txBox="1">
            <a:spLocks noChangeArrowheads="1"/>
          </p:cNvSpPr>
          <p:nvPr/>
        </p:nvSpPr>
        <p:spPr bwMode="auto">
          <a:xfrm>
            <a:off x="152400" y="1219200"/>
            <a:ext cx="8839200" cy="4832092"/>
          </a:xfrm>
          <a:prstGeom prst="rect">
            <a:avLst/>
          </a:prstGeom>
          <a:solidFill>
            <a:srgbClr val="FFFFFF"/>
          </a:solidFill>
          <a:ln w="38100">
            <a:solidFill>
              <a:schemeClr val="tx1"/>
            </a:solidFill>
            <a:miter lim="800000"/>
            <a:headEnd/>
            <a:tailEnd/>
          </a:ln>
          <a:effectLst>
            <a:outerShdw dist="35921" dir="2700000" algn="ctr" rotWithShape="0">
              <a:schemeClr val="bg2"/>
            </a:outerShdw>
          </a:effectLst>
        </p:spPr>
        <p:txBody>
          <a:bodyPr>
            <a:spAutoFit/>
          </a:bodyPr>
          <a:lstStyle/>
          <a:p>
            <a:pPr algn="ctr">
              <a:spcBef>
                <a:spcPct val="50000"/>
              </a:spcBef>
              <a:tabLst>
                <a:tab pos="4349750" algn="l"/>
              </a:tabLst>
            </a:pPr>
            <a:r>
              <a:rPr lang="en-US" sz="4400" b="1" dirty="0">
                <a:solidFill>
                  <a:srgbClr val="000000"/>
                </a:solidFill>
                <a:latin typeface="Tahoma" pitchFamily="34" charset="0"/>
              </a:rPr>
              <a:t>Those who wait on the LORD Shall renew their strength; They shall mount up with wings like eagles, They shall run and not be weary, They shall walk and not faint.                                      (Isaiah 40:31 NKJV)</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32" fill="hold" grpId="0" nodeType="afterEffect">
                                  <p:stCondLst>
                                    <p:cond delay="1000"/>
                                  </p:stCondLst>
                                  <p:childTnLst>
                                    <p:set>
                                      <p:cBhvr>
                                        <p:cTn id="6" dur="1" fill="hold">
                                          <p:stCondLst>
                                            <p:cond delay="0"/>
                                          </p:stCondLst>
                                        </p:cTn>
                                        <p:tgtEl>
                                          <p:spTgt spid="57347"/>
                                        </p:tgtEl>
                                        <p:attrNameLst>
                                          <p:attrName>style.visibility</p:attrName>
                                        </p:attrNameLst>
                                      </p:cBhvr>
                                      <p:to>
                                        <p:strVal val="visible"/>
                                      </p:to>
                                    </p:set>
                                    <p:animEffect transition="in" filter="box(out)">
                                      <p:cBhvr>
                                        <p:cTn id="7" dur="500"/>
                                        <p:tgtEl>
                                          <p:spTgt spid="573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47" grpId="0" animBg="1"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8370" name="Picture 2" descr="j0177808"/>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58371" name="Text Box 3"/>
          <p:cNvSpPr txBox="1">
            <a:spLocks noChangeArrowheads="1"/>
          </p:cNvSpPr>
          <p:nvPr/>
        </p:nvSpPr>
        <p:spPr bwMode="auto">
          <a:xfrm>
            <a:off x="152400" y="1219200"/>
            <a:ext cx="8839200" cy="4524315"/>
          </a:xfrm>
          <a:prstGeom prst="rect">
            <a:avLst/>
          </a:prstGeom>
          <a:solidFill>
            <a:srgbClr val="FFFFFF"/>
          </a:solidFill>
          <a:ln w="38100">
            <a:solidFill>
              <a:schemeClr val="tx1"/>
            </a:solidFill>
            <a:miter lim="800000"/>
            <a:headEnd/>
            <a:tailEnd/>
          </a:ln>
          <a:effectLst>
            <a:outerShdw dist="35921" dir="2700000" algn="ctr" rotWithShape="0">
              <a:schemeClr val="bg2"/>
            </a:outerShdw>
          </a:effectLst>
        </p:spPr>
        <p:txBody>
          <a:bodyPr>
            <a:spAutoFit/>
          </a:bodyPr>
          <a:lstStyle/>
          <a:p>
            <a:pPr algn="ctr">
              <a:spcBef>
                <a:spcPct val="50000"/>
              </a:spcBef>
              <a:tabLst>
                <a:tab pos="4349750" algn="l"/>
              </a:tabLst>
            </a:pPr>
            <a:r>
              <a:rPr lang="en-US" sz="4800" b="1" dirty="0">
                <a:solidFill>
                  <a:srgbClr val="000000"/>
                </a:solidFill>
                <a:latin typeface="Tahoma" pitchFamily="34" charset="0"/>
              </a:rPr>
              <a:t>Now to Him who is able to do exceedingly abundantly above all that we ask or think, according to the power that works in us                 (Ephesians 3:20 NKJV)</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32" fill="hold" grpId="0" nodeType="afterEffect">
                                  <p:stCondLst>
                                    <p:cond delay="1000"/>
                                  </p:stCondLst>
                                  <p:childTnLst>
                                    <p:set>
                                      <p:cBhvr>
                                        <p:cTn id="6" dur="1" fill="hold">
                                          <p:stCondLst>
                                            <p:cond delay="0"/>
                                          </p:stCondLst>
                                        </p:cTn>
                                        <p:tgtEl>
                                          <p:spTgt spid="58371"/>
                                        </p:tgtEl>
                                        <p:attrNameLst>
                                          <p:attrName>style.visibility</p:attrName>
                                        </p:attrNameLst>
                                      </p:cBhvr>
                                      <p:to>
                                        <p:strVal val="visible"/>
                                      </p:to>
                                    </p:set>
                                    <p:animEffect transition="in" filter="box(out)">
                                      <p:cBhvr>
                                        <p:cTn id="7" dur="500"/>
                                        <p:tgtEl>
                                          <p:spTgt spid="583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71" grpId="0" animBg="1"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381000" y="152400"/>
            <a:ext cx="8458200" cy="1371600"/>
          </a:xfrm>
          <a:ln>
            <a:solidFill>
              <a:schemeClr val="tx1"/>
            </a:solidFill>
          </a:ln>
          <a:effectLst>
            <a:outerShdw dist="35921" dir="2700000" algn="ctr" rotWithShape="0">
              <a:schemeClr val="bg2"/>
            </a:outerShdw>
          </a:effectLst>
        </p:spPr>
        <p:txBody>
          <a:bodyPr/>
          <a:lstStyle/>
          <a:p>
            <a:r>
              <a:rPr lang="en-US" b="1" dirty="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latin typeface="Tahoma" pitchFamily="34" charset="0"/>
              </a:rPr>
              <a:t>How to Overcome Obstacles in Your Life</a:t>
            </a:r>
          </a:p>
        </p:txBody>
      </p:sp>
      <p:sp>
        <p:nvSpPr>
          <p:cNvPr id="36867" name="Rectangle 3"/>
          <p:cNvSpPr>
            <a:spLocks noGrp="1" noChangeArrowheads="1"/>
          </p:cNvSpPr>
          <p:nvPr>
            <p:ph type="body" idx="1"/>
          </p:nvPr>
        </p:nvSpPr>
        <p:spPr>
          <a:xfrm>
            <a:off x="381000" y="1600200"/>
            <a:ext cx="8534400" cy="5029200"/>
          </a:xfrm>
          <a:effectLst/>
        </p:spPr>
        <p:txBody>
          <a:bodyPr/>
          <a:lstStyle/>
          <a:p>
            <a:pPr>
              <a:buClr>
                <a:schemeClr val="folHlink"/>
              </a:buClr>
            </a:pPr>
            <a:r>
              <a:rPr lang="en-US" b="1" dirty="0">
                <a:solidFill>
                  <a:schemeClr val="accent1"/>
                </a:solidFill>
                <a:effectLst>
                  <a:outerShdw blurRad="50800" dist="101600" dir="8100000" algn="tr" rotWithShape="0">
                    <a:prstClr val="black">
                      <a:alpha val="75000"/>
                    </a:prstClr>
                  </a:outerShdw>
                </a:effectLst>
                <a:latin typeface="Tahoma" pitchFamily="34" charset="0"/>
              </a:rPr>
              <a:t>Expect Obstacles, Challenges and Temptations</a:t>
            </a:r>
          </a:p>
          <a:p>
            <a:pPr>
              <a:buClr>
                <a:schemeClr val="folHlink"/>
              </a:buClr>
            </a:pPr>
            <a:r>
              <a:rPr lang="en-US" b="1" dirty="0">
                <a:solidFill>
                  <a:schemeClr val="accent1"/>
                </a:solidFill>
                <a:effectLst>
                  <a:outerShdw blurRad="50800" dist="101600" dir="8100000" algn="tr" rotWithShape="0">
                    <a:prstClr val="black">
                      <a:alpha val="75000"/>
                    </a:prstClr>
                  </a:outerShdw>
                </a:effectLst>
                <a:latin typeface="Tahoma" pitchFamily="34" charset="0"/>
              </a:rPr>
              <a:t>Make an Honest Evaluation of Yourself</a:t>
            </a:r>
          </a:p>
          <a:p>
            <a:pPr>
              <a:buClr>
                <a:schemeClr val="folHlink"/>
              </a:buClr>
            </a:pPr>
            <a:r>
              <a:rPr lang="en-US" b="1" dirty="0">
                <a:solidFill>
                  <a:schemeClr val="accent1"/>
                </a:solidFill>
                <a:effectLst>
                  <a:outerShdw blurRad="50800" dist="101600" dir="8100000" algn="tr" rotWithShape="0">
                    <a:prstClr val="black">
                      <a:alpha val="75000"/>
                    </a:prstClr>
                  </a:outerShdw>
                </a:effectLst>
                <a:latin typeface="Tahoma" pitchFamily="34" charset="0"/>
              </a:rPr>
              <a:t>Accept Yourself as God Made You</a:t>
            </a:r>
          </a:p>
          <a:p>
            <a:pPr>
              <a:buClr>
                <a:schemeClr val="folHlink"/>
              </a:buClr>
            </a:pPr>
            <a:r>
              <a:rPr lang="en-US" b="1" dirty="0">
                <a:solidFill>
                  <a:schemeClr val="accent1"/>
                </a:solidFill>
                <a:effectLst>
                  <a:outerShdw blurRad="50800" dist="101600" dir="8100000" algn="tr" rotWithShape="0">
                    <a:prstClr val="black">
                      <a:alpha val="75000"/>
                    </a:prstClr>
                  </a:outerShdw>
                </a:effectLst>
                <a:latin typeface="Tahoma" pitchFamily="34" charset="0"/>
              </a:rPr>
              <a:t>Remember What Your Parents Taught </a:t>
            </a:r>
          </a:p>
          <a:p>
            <a:pPr>
              <a:buClr>
                <a:schemeClr val="folHlink"/>
              </a:buClr>
            </a:pPr>
            <a:r>
              <a:rPr lang="en-US" b="1" dirty="0">
                <a:solidFill>
                  <a:schemeClr val="accent1"/>
                </a:solidFill>
                <a:effectLst>
                  <a:outerShdw blurRad="50800" dist="101600" dir="8100000" algn="tr" rotWithShape="0">
                    <a:prstClr val="black">
                      <a:alpha val="75000"/>
                    </a:prstClr>
                  </a:outerShdw>
                </a:effectLst>
                <a:latin typeface="Tahoma" pitchFamily="34" charset="0"/>
              </a:rPr>
              <a:t>Never Run from a Challenge – Face IT</a:t>
            </a:r>
          </a:p>
          <a:p>
            <a:pPr>
              <a:buClr>
                <a:schemeClr val="folHlink"/>
              </a:buClr>
            </a:pPr>
            <a:r>
              <a:rPr lang="en-US" b="1" dirty="0">
                <a:solidFill>
                  <a:schemeClr val="accent1"/>
                </a:solidFill>
                <a:effectLst>
                  <a:outerShdw blurRad="50800" dist="101600" dir="8100000" algn="tr" rotWithShape="0">
                    <a:prstClr val="black">
                      <a:alpha val="75000"/>
                    </a:prstClr>
                  </a:outerShdw>
                </a:effectLst>
                <a:latin typeface="Tahoma" pitchFamily="34" charset="0"/>
              </a:rPr>
              <a:t>Always Trust in the Power of God</a:t>
            </a:r>
          </a:p>
          <a:p>
            <a:pPr>
              <a:buClr>
                <a:schemeClr val="folHlink"/>
              </a:buClr>
            </a:pPr>
            <a:r>
              <a:rPr lang="en-US" b="1" dirty="0">
                <a:effectLst>
                  <a:outerShdw blurRad="50800" dist="101600" dir="8100000" algn="tr" rotWithShape="0">
                    <a:prstClr val="black">
                      <a:alpha val="75000"/>
                    </a:prstClr>
                  </a:outerShdw>
                </a:effectLst>
                <a:latin typeface="Tahoma" pitchFamily="34" charset="0"/>
              </a:rPr>
              <a:t>You Can Triumph Where Others Failed</a:t>
            </a:r>
          </a:p>
          <a:p>
            <a:pPr>
              <a:buClr>
                <a:schemeClr val="folHlink"/>
              </a:buClr>
            </a:pPr>
            <a:endParaRPr lang="en-US" b="1" dirty="0">
              <a:solidFill>
                <a:schemeClr val="accent1"/>
              </a:solidFill>
              <a:effectLst>
                <a:outerShdw blurRad="50800" dist="101600" dir="8100000" algn="tr" rotWithShape="0">
                  <a:prstClr val="black">
                    <a:alpha val="75000"/>
                  </a:prstClr>
                </a:outerShdw>
              </a:effectLst>
              <a:latin typeface="Tahoma" pitchFamily="34" charset="0"/>
            </a:endParaRPr>
          </a:p>
          <a:p>
            <a:pPr>
              <a:buClr>
                <a:schemeClr val="folHlink"/>
              </a:buClr>
            </a:pPr>
            <a:endParaRPr lang="en-US" b="1" dirty="0">
              <a:latin typeface="Tahoma" pitchFamily="34" charset="0"/>
            </a:endParaRPr>
          </a:p>
          <a:p>
            <a:pPr>
              <a:buClr>
                <a:schemeClr val="folHlink"/>
              </a:buClr>
              <a:buFont typeface="Wingdings" pitchFamily="2" charset="2"/>
              <a:buNone/>
            </a:pPr>
            <a:endParaRPr lang="en-US" b="1" dirty="0">
              <a:latin typeface="Tahoma"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36867">
                                            <p:txEl>
                                              <p:pRg st="6" end="6"/>
                                            </p:txEl>
                                          </p:spTgt>
                                        </p:tgtEl>
                                        <p:attrNameLst>
                                          <p:attrName>style.visibility</p:attrName>
                                        </p:attrNameLst>
                                      </p:cBhvr>
                                      <p:to>
                                        <p:strVal val="visible"/>
                                      </p:to>
                                    </p:set>
                                    <p:anim calcmode="lin" valueType="num">
                                      <p:cBhvr>
                                        <p:cTn id="7" dur="1000" fill="hold"/>
                                        <p:tgtEl>
                                          <p:spTgt spid="36867">
                                            <p:txEl>
                                              <p:pRg st="6" end="6"/>
                                            </p:txEl>
                                          </p:spTgt>
                                        </p:tgtEl>
                                        <p:attrNameLst>
                                          <p:attrName>ppt_w</p:attrName>
                                        </p:attrNameLst>
                                      </p:cBhvr>
                                      <p:tavLst>
                                        <p:tav tm="0">
                                          <p:val>
                                            <p:strVal val="#ppt_w*0.70"/>
                                          </p:val>
                                        </p:tav>
                                        <p:tav tm="100000">
                                          <p:val>
                                            <p:strVal val="#ppt_w"/>
                                          </p:val>
                                        </p:tav>
                                      </p:tavLst>
                                    </p:anim>
                                    <p:anim calcmode="lin" valueType="num">
                                      <p:cBhvr>
                                        <p:cTn id="8" dur="1000" fill="hold"/>
                                        <p:tgtEl>
                                          <p:spTgt spid="36867">
                                            <p:txEl>
                                              <p:pRg st="6" end="6"/>
                                            </p:txEl>
                                          </p:spTgt>
                                        </p:tgtEl>
                                        <p:attrNameLst>
                                          <p:attrName>ppt_h</p:attrName>
                                        </p:attrNameLst>
                                      </p:cBhvr>
                                      <p:tavLst>
                                        <p:tav tm="0">
                                          <p:val>
                                            <p:strVal val="#ppt_h"/>
                                          </p:val>
                                        </p:tav>
                                        <p:tav tm="100000">
                                          <p:val>
                                            <p:strVal val="#ppt_h"/>
                                          </p:val>
                                        </p:tav>
                                      </p:tavLst>
                                    </p:anim>
                                    <p:animEffect transition="in" filter="fade">
                                      <p:cBhvr>
                                        <p:cTn id="9" dur="1000"/>
                                        <p:tgtEl>
                                          <p:spTgt spid="3686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9394" name="Picture 2" descr="j0177808"/>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59395" name="Text Box 3"/>
          <p:cNvSpPr txBox="1">
            <a:spLocks noChangeArrowheads="1"/>
          </p:cNvSpPr>
          <p:nvPr/>
        </p:nvSpPr>
        <p:spPr bwMode="auto">
          <a:xfrm>
            <a:off x="152400" y="304800"/>
            <a:ext cx="8839200" cy="6465888"/>
          </a:xfrm>
          <a:prstGeom prst="rect">
            <a:avLst/>
          </a:prstGeom>
          <a:solidFill>
            <a:srgbClr val="FFFFFF"/>
          </a:solidFill>
          <a:ln w="38100">
            <a:solidFill>
              <a:schemeClr val="tx1"/>
            </a:solidFill>
            <a:miter lim="800000"/>
            <a:headEnd/>
            <a:tailEnd/>
          </a:ln>
          <a:effectLst>
            <a:outerShdw dist="35921" dir="2700000" algn="ctr" rotWithShape="0">
              <a:schemeClr val="bg2"/>
            </a:outerShdw>
          </a:effectLst>
        </p:spPr>
        <p:txBody>
          <a:bodyPr>
            <a:spAutoFit/>
          </a:bodyPr>
          <a:lstStyle/>
          <a:p>
            <a:pPr algn="ctr">
              <a:spcBef>
                <a:spcPct val="50000"/>
              </a:spcBef>
              <a:tabLst>
                <a:tab pos="4349750" algn="l"/>
              </a:tabLst>
            </a:pPr>
            <a:r>
              <a:rPr lang="en-US" sz="3200" b="1">
                <a:solidFill>
                  <a:srgbClr val="000000"/>
                </a:solidFill>
                <a:latin typeface="Tahoma" pitchFamily="34" charset="0"/>
              </a:rPr>
              <a:t>So it was, when the Philistine arose and came and drew near to meet David, that David hastened and ran toward the army to meet the Philistine. Then David put his hand in his bag and took out a stone; and he slung it and struck the Philistine in his forehead, so that the stone sank into his forehead, and he fell on his face to the earth. So David prevailed over the Philistine with a sling and a stone, and struck the Philistine and killed him. But there was no sword in the hand of David. (1 Samuel 17:48-50 NKJV)</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32" fill="hold" grpId="0" nodeType="afterEffect">
                                  <p:stCondLst>
                                    <p:cond delay="1000"/>
                                  </p:stCondLst>
                                  <p:childTnLst>
                                    <p:set>
                                      <p:cBhvr>
                                        <p:cTn id="6" dur="1" fill="hold">
                                          <p:stCondLst>
                                            <p:cond delay="0"/>
                                          </p:stCondLst>
                                        </p:cTn>
                                        <p:tgtEl>
                                          <p:spTgt spid="59395"/>
                                        </p:tgtEl>
                                        <p:attrNameLst>
                                          <p:attrName>style.visibility</p:attrName>
                                        </p:attrNameLst>
                                      </p:cBhvr>
                                      <p:to>
                                        <p:strVal val="visible"/>
                                      </p:to>
                                    </p:set>
                                    <p:animEffect transition="in" filter="box(out)">
                                      <p:cBhvr>
                                        <p:cTn id="7" dur="500"/>
                                        <p:tgtEl>
                                          <p:spTgt spid="593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395" grpId="0" animBg="1"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304800" y="152400"/>
            <a:ext cx="8610600" cy="1371600"/>
          </a:xfrm>
          <a:ln>
            <a:solidFill>
              <a:schemeClr val="tx1"/>
            </a:solidFill>
          </a:ln>
          <a:effectLst>
            <a:outerShdw dist="35921" dir="2700000" algn="ctr" rotWithShape="0">
              <a:schemeClr val="bg2"/>
            </a:outerShdw>
          </a:effectLst>
        </p:spPr>
        <p:txBody>
          <a:bodyPr/>
          <a:lstStyle/>
          <a:p>
            <a:r>
              <a:rPr lang="en-US" b="1" dirty="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latin typeface="Tahoma" pitchFamily="34" charset="0"/>
              </a:rPr>
              <a:t>How to Overcome Obstacles in Your Life</a:t>
            </a:r>
          </a:p>
        </p:txBody>
      </p:sp>
      <p:sp>
        <p:nvSpPr>
          <p:cNvPr id="37891" name="Rectangle 3"/>
          <p:cNvSpPr>
            <a:spLocks noGrp="1" noChangeArrowheads="1"/>
          </p:cNvSpPr>
          <p:nvPr>
            <p:ph type="body" idx="1"/>
          </p:nvPr>
        </p:nvSpPr>
        <p:spPr>
          <a:xfrm>
            <a:off x="381000" y="1600200"/>
            <a:ext cx="8534400" cy="5029200"/>
          </a:xfrm>
          <a:effectLst/>
        </p:spPr>
        <p:txBody>
          <a:bodyPr/>
          <a:lstStyle/>
          <a:p>
            <a:pPr>
              <a:buClr>
                <a:schemeClr val="folHlink"/>
              </a:buClr>
            </a:pPr>
            <a:r>
              <a:rPr lang="en-US" b="1" dirty="0">
                <a:effectLst>
                  <a:outerShdw blurRad="50800" dist="101600" dir="8100000" algn="tr" rotWithShape="0">
                    <a:prstClr val="black">
                      <a:alpha val="75000"/>
                    </a:prstClr>
                  </a:outerShdw>
                </a:effectLst>
                <a:latin typeface="Tahoma" pitchFamily="34" charset="0"/>
              </a:rPr>
              <a:t>Expect Obstacles, Challenges and Temptations</a:t>
            </a:r>
          </a:p>
          <a:p>
            <a:pPr>
              <a:buClr>
                <a:schemeClr val="folHlink"/>
              </a:buClr>
            </a:pPr>
            <a:r>
              <a:rPr lang="en-US" b="1" dirty="0">
                <a:effectLst>
                  <a:outerShdw blurRad="50800" dist="101600" dir="8100000" algn="tr" rotWithShape="0">
                    <a:prstClr val="black">
                      <a:alpha val="75000"/>
                    </a:prstClr>
                  </a:outerShdw>
                </a:effectLst>
                <a:latin typeface="Tahoma" pitchFamily="34" charset="0"/>
              </a:rPr>
              <a:t>Make an Honest Evaluation of Yourself</a:t>
            </a:r>
          </a:p>
          <a:p>
            <a:pPr>
              <a:buClr>
                <a:schemeClr val="folHlink"/>
              </a:buClr>
            </a:pPr>
            <a:r>
              <a:rPr lang="en-US" b="1" dirty="0">
                <a:effectLst>
                  <a:outerShdw blurRad="50800" dist="101600" dir="8100000" algn="tr" rotWithShape="0">
                    <a:prstClr val="black">
                      <a:alpha val="75000"/>
                    </a:prstClr>
                  </a:outerShdw>
                </a:effectLst>
                <a:latin typeface="Tahoma" pitchFamily="34" charset="0"/>
              </a:rPr>
              <a:t>Accept Yourself as God Made You</a:t>
            </a:r>
          </a:p>
          <a:p>
            <a:pPr>
              <a:buClr>
                <a:schemeClr val="folHlink"/>
              </a:buClr>
            </a:pPr>
            <a:r>
              <a:rPr lang="en-US" b="1" dirty="0">
                <a:effectLst>
                  <a:outerShdw blurRad="50800" dist="101600" dir="8100000" algn="tr" rotWithShape="0">
                    <a:prstClr val="black">
                      <a:alpha val="75000"/>
                    </a:prstClr>
                  </a:outerShdw>
                </a:effectLst>
                <a:latin typeface="Tahoma" pitchFamily="34" charset="0"/>
              </a:rPr>
              <a:t>Remember What Your Parents Taught </a:t>
            </a:r>
          </a:p>
          <a:p>
            <a:pPr>
              <a:buClr>
                <a:schemeClr val="folHlink"/>
              </a:buClr>
            </a:pPr>
            <a:r>
              <a:rPr lang="en-US" b="1" dirty="0">
                <a:effectLst>
                  <a:outerShdw blurRad="50800" dist="101600" dir="8100000" algn="tr" rotWithShape="0">
                    <a:prstClr val="black">
                      <a:alpha val="75000"/>
                    </a:prstClr>
                  </a:outerShdw>
                </a:effectLst>
                <a:latin typeface="Tahoma" pitchFamily="34" charset="0"/>
              </a:rPr>
              <a:t>Never Run from a Challenge – Face IT</a:t>
            </a:r>
          </a:p>
          <a:p>
            <a:pPr>
              <a:buClr>
                <a:schemeClr val="folHlink"/>
              </a:buClr>
            </a:pPr>
            <a:r>
              <a:rPr lang="en-US" b="1" dirty="0">
                <a:effectLst>
                  <a:outerShdw blurRad="50800" dist="101600" dir="8100000" algn="tr" rotWithShape="0">
                    <a:prstClr val="black">
                      <a:alpha val="75000"/>
                    </a:prstClr>
                  </a:outerShdw>
                </a:effectLst>
                <a:latin typeface="Tahoma" pitchFamily="34" charset="0"/>
              </a:rPr>
              <a:t>Always Trust in the Power of God</a:t>
            </a:r>
          </a:p>
          <a:p>
            <a:pPr>
              <a:buClr>
                <a:schemeClr val="folHlink"/>
              </a:buClr>
            </a:pPr>
            <a:r>
              <a:rPr lang="en-US" b="1" dirty="0">
                <a:effectLst>
                  <a:outerShdw blurRad="50800" dist="101600" dir="8100000" algn="tr" rotWithShape="0">
                    <a:prstClr val="black">
                      <a:alpha val="75000"/>
                    </a:prstClr>
                  </a:outerShdw>
                </a:effectLst>
                <a:latin typeface="Tahoma" pitchFamily="34" charset="0"/>
              </a:rPr>
              <a:t>You Can Triumph Where Others Failed</a:t>
            </a:r>
          </a:p>
          <a:p>
            <a:pPr>
              <a:buClr>
                <a:schemeClr val="folHlink"/>
              </a:buClr>
            </a:pPr>
            <a:endParaRPr lang="en-US" b="1" dirty="0">
              <a:effectLst>
                <a:outerShdw blurRad="50800" dist="101600" dir="8100000" algn="tr" rotWithShape="0">
                  <a:prstClr val="black">
                    <a:alpha val="75000"/>
                  </a:prstClr>
                </a:outerShdw>
              </a:effectLst>
              <a:latin typeface="Tahoma" pitchFamily="34" charset="0"/>
            </a:endParaRPr>
          </a:p>
          <a:p>
            <a:endParaRPr lang="en-US" b="1" dirty="0">
              <a:latin typeface="Tahoma" pitchFamily="34" charset="0"/>
            </a:endParaRPr>
          </a:p>
          <a:p>
            <a:pPr>
              <a:buFont typeface="Wingdings" pitchFamily="2" charset="2"/>
              <a:buNone/>
            </a:pPr>
            <a:endParaRPr lang="en-US" b="1" dirty="0">
              <a:latin typeface="Tahoma"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37891">
                                            <p:txEl>
                                              <p:pRg st="0" end="0"/>
                                            </p:txEl>
                                          </p:spTgt>
                                        </p:tgtEl>
                                        <p:attrNameLst>
                                          <p:attrName>style.visibility</p:attrName>
                                        </p:attrNameLst>
                                      </p:cBhvr>
                                      <p:to>
                                        <p:strVal val="visible"/>
                                      </p:to>
                                    </p:set>
                                    <p:anim calcmode="lin" valueType="num">
                                      <p:cBhvr>
                                        <p:cTn id="7" dur="1000" fill="hold"/>
                                        <p:tgtEl>
                                          <p:spTgt spid="37891">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7891">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7891">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37891">
                                            <p:txEl>
                                              <p:pRg st="1" end="1"/>
                                            </p:txEl>
                                          </p:spTgt>
                                        </p:tgtEl>
                                        <p:attrNameLst>
                                          <p:attrName>style.visibility</p:attrName>
                                        </p:attrNameLst>
                                      </p:cBhvr>
                                      <p:to>
                                        <p:strVal val="visible"/>
                                      </p:to>
                                    </p:set>
                                    <p:anim calcmode="lin" valueType="num">
                                      <p:cBhvr>
                                        <p:cTn id="14" dur="1000" fill="hold"/>
                                        <p:tgtEl>
                                          <p:spTgt spid="37891">
                                            <p:txEl>
                                              <p:pRg st="1" end="1"/>
                                            </p:txEl>
                                          </p:spTgt>
                                        </p:tgtEl>
                                        <p:attrNameLst>
                                          <p:attrName>ppt_w</p:attrName>
                                        </p:attrNameLst>
                                      </p:cBhvr>
                                      <p:tavLst>
                                        <p:tav tm="0">
                                          <p:val>
                                            <p:strVal val="#ppt_w*0.70"/>
                                          </p:val>
                                        </p:tav>
                                        <p:tav tm="100000">
                                          <p:val>
                                            <p:strVal val="#ppt_w"/>
                                          </p:val>
                                        </p:tav>
                                      </p:tavLst>
                                    </p:anim>
                                    <p:anim calcmode="lin" valueType="num">
                                      <p:cBhvr>
                                        <p:cTn id="15" dur="1000" fill="hold"/>
                                        <p:tgtEl>
                                          <p:spTgt spid="37891">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37891">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37891">
                                            <p:txEl>
                                              <p:pRg st="2" end="2"/>
                                            </p:txEl>
                                          </p:spTgt>
                                        </p:tgtEl>
                                        <p:attrNameLst>
                                          <p:attrName>style.visibility</p:attrName>
                                        </p:attrNameLst>
                                      </p:cBhvr>
                                      <p:to>
                                        <p:strVal val="visible"/>
                                      </p:to>
                                    </p:set>
                                    <p:anim calcmode="lin" valueType="num">
                                      <p:cBhvr>
                                        <p:cTn id="21" dur="1000" fill="hold"/>
                                        <p:tgtEl>
                                          <p:spTgt spid="37891">
                                            <p:txEl>
                                              <p:pRg st="2" end="2"/>
                                            </p:txEl>
                                          </p:spTgt>
                                        </p:tgtEl>
                                        <p:attrNameLst>
                                          <p:attrName>ppt_w</p:attrName>
                                        </p:attrNameLst>
                                      </p:cBhvr>
                                      <p:tavLst>
                                        <p:tav tm="0">
                                          <p:val>
                                            <p:strVal val="#ppt_w*0.70"/>
                                          </p:val>
                                        </p:tav>
                                        <p:tav tm="100000">
                                          <p:val>
                                            <p:strVal val="#ppt_w"/>
                                          </p:val>
                                        </p:tav>
                                      </p:tavLst>
                                    </p:anim>
                                    <p:anim calcmode="lin" valueType="num">
                                      <p:cBhvr>
                                        <p:cTn id="22" dur="1000" fill="hold"/>
                                        <p:tgtEl>
                                          <p:spTgt spid="37891">
                                            <p:txEl>
                                              <p:pRg st="2" end="2"/>
                                            </p:txEl>
                                          </p:spTgt>
                                        </p:tgtEl>
                                        <p:attrNameLst>
                                          <p:attrName>ppt_h</p:attrName>
                                        </p:attrNameLst>
                                      </p:cBhvr>
                                      <p:tavLst>
                                        <p:tav tm="0">
                                          <p:val>
                                            <p:strVal val="#ppt_h"/>
                                          </p:val>
                                        </p:tav>
                                        <p:tav tm="100000">
                                          <p:val>
                                            <p:strVal val="#ppt_h"/>
                                          </p:val>
                                        </p:tav>
                                      </p:tavLst>
                                    </p:anim>
                                    <p:animEffect transition="in" filter="fade">
                                      <p:cBhvr>
                                        <p:cTn id="23" dur="1000"/>
                                        <p:tgtEl>
                                          <p:spTgt spid="37891">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37891">
                                            <p:txEl>
                                              <p:pRg st="3" end="3"/>
                                            </p:txEl>
                                          </p:spTgt>
                                        </p:tgtEl>
                                        <p:attrNameLst>
                                          <p:attrName>style.visibility</p:attrName>
                                        </p:attrNameLst>
                                      </p:cBhvr>
                                      <p:to>
                                        <p:strVal val="visible"/>
                                      </p:to>
                                    </p:set>
                                    <p:anim calcmode="lin" valueType="num">
                                      <p:cBhvr>
                                        <p:cTn id="28" dur="1000" fill="hold"/>
                                        <p:tgtEl>
                                          <p:spTgt spid="37891">
                                            <p:txEl>
                                              <p:pRg st="3" end="3"/>
                                            </p:txEl>
                                          </p:spTgt>
                                        </p:tgtEl>
                                        <p:attrNameLst>
                                          <p:attrName>ppt_w</p:attrName>
                                        </p:attrNameLst>
                                      </p:cBhvr>
                                      <p:tavLst>
                                        <p:tav tm="0">
                                          <p:val>
                                            <p:strVal val="#ppt_w*0.70"/>
                                          </p:val>
                                        </p:tav>
                                        <p:tav tm="100000">
                                          <p:val>
                                            <p:strVal val="#ppt_w"/>
                                          </p:val>
                                        </p:tav>
                                      </p:tavLst>
                                    </p:anim>
                                    <p:anim calcmode="lin" valueType="num">
                                      <p:cBhvr>
                                        <p:cTn id="29" dur="1000" fill="hold"/>
                                        <p:tgtEl>
                                          <p:spTgt spid="37891">
                                            <p:txEl>
                                              <p:pRg st="3" end="3"/>
                                            </p:txEl>
                                          </p:spTgt>
                                        </p:tgtEl>
                                        <p:attrNameLst>
                                          <p:attrName>ppt_h</p:attrName>
                                        </p:attrNameLst>
                                      </p:cBhvr>
                                      <p:tavLst>
                                        <p:tav tm="0">
                                          <p:val>
                                            <p:strVal val="#ppt_h"/>
                                          </p:val>
                                        </p:tav>
                                        <p:tav tm="100000">
                                          <p:val>
                                            <p:strVal val="#ppt_h"/>
                                          </p:val>
                                        </p:tav>
                                      </p:tavLst>
                                    </p:anim>
                                    <p:animEffect transition="in" filter="fade">
                                      <p:cBhvr>
                                        <p:cTn id="30" dur="1000"/>
                                        <p:tgtEl>
                                          <p:spTgt spid="37891">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5" presetClass="entr" presetSubtype="0" fill="hold" grpId="0" nodeType="clickEffect">
                                  <p:stCondLst>
                                    <p:cond delay="0"/>
                                  </p:stCondLst>
                                  <p:childTnLst>
                                    <p:set>
                                      <p:cBhvr>
                                        <p:cTn id="34" dur="1" fill="hold">
                                          <p:stCondLst>
                                            <p:cond delay="0"/>
                                          </p:stCondLst>
                                        </p:cTn>
                                        <p:tgtEl>
                                          <p:spTgt spid="37891">
                                            <p:txEl>
                                              <p:pRg st="4" end="4"/>
                                            </p:txEl>
                                          </p:spTgt>
                                        </p:tgtEl>
                                        <p:attrNameLst>
                                          <p:attrName>style.visibility</p:attrName>
                                        </p:attrNameLst>
                                      </p:cBhvr>
                                      <p:to>
                                        <p:strVal val="visible"/>
                                      </p:to>
                                    </p:set>
                                    <p:anim calcmode="lin" valueType="num">
                                      <p:cBhvr>
                                        <p:cTn id="35" dur="1000" fill="hold"/>
                                        <p:tgtEl>
                                          <p:spTgt spid="37891">
                                            <p:txEl>
                                              <p:pRg st="4" end="4"/>
                                            </p:txEl>
                                          </p:spTgt>
                                        </p:tgtEl>
                                        <p:attrNameLst>
                                          <p:attrName>ppt_w</p:attrName>
                                        </p:attrNameLst>
                                      </p:cBhvr>
                                      <p:tavLst>
                                        <p:tav tm="0">
                                          <p:val>
                                            <p:strVal val="#ppt_w*0.70"/>
                                          </p:val>
                                        </p:tav>
                                        <p:tav tm="100000">
                                          <p:val>
                                            <p:strVal val="#ppt_w"/>
                                          </p:val>
                                        </p:tav>
                                      </p:tavLst>
                                    </p:anim>
                                    <p:anim calcmode="lin" valueType="num">
                                      <p:cBhvr>
                                        <p:cTn id="36" dur="1000" fill="hold"/>
                                        <p:tgtEl>
                                          <p:spTgt spid="37891">
                                            <p:txEl>
                                              <p:pRg st="4" end="4"/>
                                            </p:txEl>
                                          </p:spTgt>
                                        </p:tgtEl>
                                        <p:attrNameLst>
                                          <p:attrName>ppt_h</p:attrName>
                                        </p:attrNameLst>
                                      </p:cBhvr>
                                      <p:tavLst>
                                        <p:tav tm="0">
                                          <p:val>
                                            <p:strVal val="#ppt_h"/>
                                          </p:val>
                                        </p:tav>
                                        <p:tav tm="100000">
                                          <p:val>
                                            <p:strVal val="#ppt_h"/>
                                          </p:val>
                                        </p:tav>
                                      </p:tavLst>
                                    </p:anim>
                                    <p:animEffect transition="in" filter="fade">
                                      <p:cBhvr>
                                        <p:cTn id="37" dur="1000"/>
                                        <p:tgtEl>
                                          <p:spTgt spid="37891">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5" presetClass="entr" presetSubtype="0" fill="hold" grpId="0" nodeType="clickEffect">
                                  <p:stCondLst>
                                    <p:cond delay="0"/>
                                  </p:stCondLst>
                                  <p:childTnLst>
                                    <p:set>
                                      <p:cBhvr>
                                        <p:cTn id="41" dur="1" fill="hold">
                                          <p:stCondLst>
                                            <p:cond delay="0"/>
                                          </p:stCondLst>
                                        </p:cTn>
                                        <p:tgtEl>
                                          <p:spTgt spid="37891">
                                            <p:txEl>
                                              <p:pRg st="5" end="5"/>
                                            </p:txEl>
                                          </p:spTgt>
                                        </p:tgtEl>
                                        <p:attrNameLst>
                                          <p:attrName>style.visibility</p:attrName>
                                        </p:attrNameLst>
                                      </p:cBhvr>
                                      <p:to>
                                        <p:strVal val="visible"/>
                                      </p:to>
                                    </p:set>
                                    <p:anim calcmode="lin" valueType="num">
                                      <p:cBhvr>
                                        <p:cTn id="42" dur="1000" fill="hold"/>
                                        <p:tgtEl>
                                          <p:spTgt spid="37891">
                                            <p:txEl>
                                              <p:pRg st="5" end="5"/>
                                            </p:txEl>
                                          </p:spTgt>
                                        </p:tgtEl>
                                        <p:attrNameLst>
                                          <p:attrName>ppt_w</p:attrName>
                                        </p:attrNameLst>
                                      </p:cBhvr>
                                      <p:tavLst>
                                        <p:tav tm="0">
                                          <p:val>
                                            <p:strVal val="#ppt_w*0.70"/>
                                          </p:val>
                                        </p:tav>
                                        <p:tav tm="100000">
                                          <p:val>
                                            <p:strVal val="#ppt_w"/>
                                          </p:val>
                                        </p:tav>
                                      </p:tavLst>
                                    </p:anim>
                                    <p:anim calcmode="lin" valueType="num">
                                      <p:cBhvr>
                                        <p:cTn id="43" dur="1000" fill="hold"/>
                                        <p:tgtEl>
                                          <p:spTgt spid="37891">
                                            <p:txEl>
                                              <p:pRg st="5" end="5"/>
                                            </p:txEl>
                                          </p:spTgt>
                                        </p:tgtEl>
                                        <p:attrNameLst>
                                          <p:attrName>ppt_h</p:attrName>
                                        </p:attrNameLst>
                                      </p:cBhvr>
                                      <p:tavLst>
                                        <p:tav tm="0">
                                          <p:val>
                                            <p:strVal val="#ppt_h"/>
                                          </p:val>
                                        </p:tav>
                                        <p:tav tm="100000">
                                          <p:val>
                                            <p:strVal val="#ppt_h"/>
                                          </p:val>
                                        </p:tav>
                                      </p:tavLst>
                                    </p:anim>
                                    <p:animEffect transition="in" filter="fade">
                                      <p:cBhvr>
                                        <p:cTn id="44" dur="1000"/>
                                        <p:tgtEl>
                                          <p:spTgt spid="37891">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5" presetClass="entr" presetSubtype="0" fill="hold" grpId="0" nodeType="clickEffect">
                                  <p:stCondLst>
                                    <p:cond delay="0"/>
                                  </p:stCondLst>
                                  <p:childTnLst>
                                    <p:set>
                                      <p:cBhvr>
                                        <p:cTn id="48" dur="1" fill="hold">
                                          <p:stCondLst>
                                            <p:cond delay="0"/>
                                          </p:stCondLst>
                                        </p:cTn>
                                        <p:tgtEl>
                                          <p:spTgt spid="37891">
                                            <p:txEl>
                                              <p:pRg st="6" end="6"/>
                                            </p:txEl>
                                          </p:spTgt>
                                        </p:tgtEl>
                                        <p:attrNameLst>
                                          <p:attrName>style.visibility</p:attrName>
                                        </p:attrNameLst>
                                      </p:cBhvr>
                                      <p:to>
                                        <p:strVal val="visible"/>
                                      </p:to>
                                    </p:set>
                                    <p:anim calcmode="lin" valueType="num">
                                      <p:cBhvr>
                                        <p:cTn id="49" dur="1000" fill="hold"/>
                                        <p:tgtEl>
                                          <p:spTgt spid="37891">
                                            <p:txEl>
                                              <p:pRg st="6" end="6"/>
                                            </p:txEl>
                                          </p:spTgt>
                                        </p:tgtEl>
                                        <p:attrNameLst>
                                          <p:attrName>ppt_w</p:attrName>
                                        </p:attrNameLst>
                                      </p:cBhvr>
                                      <p:tavLst>
                                        <p:tav tm="0">
                                          <p:val>
                                            <p:strVal val="#ppt_w*0.70"/>
                                          </p:val>
                                        </p:tav>
                                        <p:tav tm="100000">
                                          <p:val>
                                            <p:strVal val="#ppt_w"/>
                                          </p:val>
                                        </p:tav>
                                      </p:tavLst>
                                    </p:anim>
                                    <p:anim calcmode="lin" valueType="num">
                                      <p:cBhvr>
                                        <p:cTn id="50" dur="1000" fill="hold"/>
                                        <p:tgtEl>
                                          <p:spTgt spid="37891">
                                            <p:txEl>
                                              <p:pRg st="6" end="6"/>
                                            </p:txEl>
                                          </p:spTgt>
                                        </p:tgtEl>
                                        <p:attrNameLst>
                                          <p:attrName>ppt_h</p:attrName>
                                        </p:attrNameLst>
                                      </p:cBhvr>
                                      <p:tavLst>
                                        <p:tav tm="0">
                                          <p:val>
                                            <p:strVal val="#ppt_h"/>
                                          </p:val>
                                        </p:tav>
                                        <p:tav tm="100000">
                                          <p:val>
                                            <p:strVal val="#ppt_h"/>
                                          </p:val>
                                        </p:tav>
                                      </p:tavLst>
                                    </p:anim>
                                    <p:animEffect transition="in" filter="fade">
                                      <p:cBhvr>
                                        <p:cTn id="51" dur="1000"/>
                                        <p:tgtEl>
                                          <p:spTgt spid="37891">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1"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457200" y="152400"/>
            <a:ext cx="8153400" cy="1371600"/>
          </a:xfrm>
          <a:ln>
            <a:solidFill>
              <a:schemeClr val="tx1"/>
            </a:solidFill>
          </a:ln>
          <a:effectLst>
            <a:outerShdw dist="35921" dir="2700000" algn="ctr" rotWithShape="0">
              <a:schemeClr val="bg2"/>
            </a:outerShdw>
          </a:effectLst>
        </p:spPr>
        <p:txBody>
          <a:bodyPr/>
          <a:lstStyle/>
          <a:p>
            <a:r>
              <a:rPr lang="en-US" b="1" dirty="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latin typeface="Tahoma" pitchFamily="34" charset="0"/>
              </a:rPr>
              <a:t>How to Overcome Obstacles in Your Life</a:t>
            </a:r>
          </a:p>
        </p:txBody>
      </p:sp>
      <p:sp>
        <p:nvSpPr>
          <p:cNvPr id="29699" name="Rectangle 3"/>
          <p:cNvSpPr>
            <a:spLocks noGrp="1" noChangeArrowheads="1"/>
          </p:cNvSpPr>
          <p:nvPr>
            <p:ph type="body" idx="1"/>
          </p:nvPr>
        </p:nvSpPr>
        <p:spPr>
          <a:xfrm>
            <a:off x="381000" y="1600200"/>
            <a:ext cx="8534400" cy="5029200"/>
          </a:xfrm>
          <a:effectLst/>
        </p:spPr>
        <p:txBody>
          <a:bodyPr/>
          <a:lstStyle/>
          <a:p>
            <a:pPr>
              <a:buClr>
                <a:schemeClr val="folHlink"/>
              </a:buClr>
            </a:pPr>
            <a:r>
              <a:rPr lang="en-US" b="1" dirty="0">
                <a:effectLst>
                  <a:outerShdw blurRad="50800" dist="101600" dir="8100000" algn="tr" rotWithShape="0">
                    <a:prstClr val="black">
                      <a:alpha val="75000"/>
                    </a:prstClr>
                  </a:outerShdw>
                </a:effectLst>
                <a:latin typeface="Tahoma" pitchFamily="34" charset="0"/>
              </a:rPr>
              <a:t>Expect Obstacles, Challenges and Temptations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29699">
                                            <p:txEl>
                                              <p:pRg st="0" end="0"/>
                                            </p:txEl>
                                          </p:spTgt>
                                        </p:tgtEl>
                                        <p:attrNameLst>
                                          <p:attrName>style.visibility</p:attrName>
                                        </p:attrNameLst>
                                      </p:cBhvr>
                                      <p:to>
                                        <p:strVal val="visible"/>
                                      </p:to>
                                    </p:set>
                                    <p:anim calcmode="lin" valueType="num">
                                      <p:cBhvr>
                                        <p:cTn id="7" dur="1000" fill="hold"/>
                                        <p:tgtEl>
                                          <p:spTgt spid="29699">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29699">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2969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9"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914" name="Picture 2" descr="j0177808"/>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38915" name="Text Box 3"/>
          <p:cNvSpPr txBox="1">
            <a:spLocks noChangeArrowheads="1"/>
          </p:cNvSpPr>
          <p:nvPr/>
        </p:nvSpPr>
        <p:spPr bwMode="auto">
          <a:xfrm>
            <a:off x="152400" y="228600"/>
            <a:ext cx="8839200" cy="6465888"/>
          </a:xfrm>
          <a:prstGeom prst="rect">
            <a:avLst/>
          </a:prstGeom>
          <a:solidFill>
            <a:srgbClr val="FFFFFF"/>
          </a:solidFill>
          <a:ln w="38100">
            <a:solidFill>
              <a:schemeClr val="tx1"/>
            </a:solidFill>
            <a:miter lim="800000"/>
            <a:headEnd/>
            <a:tailEnd/>
          </a:ln>
          <a:effectLst>
            <a:outerShdw dist="35921" dir="2700000" algn="ctr" rotWithShape="0">
              <a:schemeClr val="bg2"/>
            </a:outerShdw>
          </a:effectLst>
        </p:spPr>
        <p:txBody>
          <a:bodyPr>
            <a:spAutoFit/>
          </a:bodyPr>
          <a:lstStyle/>
          <a:p>
            <a:pPr algn="ctr">
              <a:spcBef>
                <a:spcPct val="50000"/>
              </a:spcBef>
              <a:tabLst>
                <a:tab pos="4349750" algn="l"/>
              </a:tabLst>
            </a:pPr>
            <a:r>
              <a:rPr lang="en-US" sz="3200" b="1">
                <a:solidFill>
                  <a:srgbClr val="000000"/>
                </a:solidFill>
                <a:latin typeface="Tahoma" pitchFamily="34" charset="0"/>
              </a:rPr>
              <a:t>A champion went out from the camp of the Philistines, named Goliath, from Gath, whose height was six cubits and a span. He had a bronze helmet on his head, and he was armed with a coat of mail, and the weight of the coat was five thousand shekels of bronze. And he had bronze armor on his legs and a bronze javelin between his shoulders. Now the staff of his spear was like a weaver's beam, and his iron spearhead weighed six hundred shekels; and a shield-bearer went before him.       (1 Samuel 17:4-7 NKJV)</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32" fill="hold" grpId="0" nodeType="afterEffect">
                                  <p:stCondLst>
                                    <p:cond delay="1000"/>
                                  </p:stCondLst>
                                  <p:childTnLst>
                                    <p:set>
                                      <p:cBhvr>
                                        <p:cTn id="6" dur="1" fill="hold">
                                          <p:stCondLst>
                                            <p:cond delay="0"/>
                                          </p:stCondLst>
                                        </p:cTn>
                                        <p:tgtEl>
                                          <p:spTgt spid="38915"/>
                                        </p:tgtEl>
                                        <p:attrNameLst>
                                          <p:attrName>style.visibility</p:attrName>
                                        </p:attrNameLst>
                                      </p:cBhvr>
                                      <p:to>
                                        <p:strVal val="visible"/>
                                      </p:to>
                                    </p:set>
                                    <p:animEffect transition="in" filter="box(out)">
                                      <p:cBhvr>
                                        <p:cTn id="7" dur="500"/>
                                        <p:tgtEl>
                                          <p:spTgt spid="389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5" grpId="0" animBg="1"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85800" y="152400"/>
            <a:ext cx="7772400" cy="1219200"/>
          </a:xfrm>
          <a:ln>
            <a:solidFill>
              <a:schemeClr val="tx1"/>
            </a:solidFill>
          </a:ln>
        </p:spPr>
        <p:txBody>
          <a:bodyPr/>
          <a:lstStyle/>
          <a:p>
            <a:r>
              <a:rPr lang="en-US" sz="72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Tahoma" pitchFamily="34" charset="0"/>
              </a:rPr>
              <a:t>Goliath’s Armor</a:t>
            </a:r>
          </a:p>
        </p:txBody>
      </p:sp>
      <p:sp>
        <p:nvSpPr>
          <p:cNvPr id="44035" name="Rectangle 3"/>
          <p:cNvSpPr>
            <a:spLocks noGrp="1" noChangeArrowheads="1"/>
          </p:cNvSpPr>
          <p:nvPr>
            <p:ph type="body" idx="1"/>
          </p:nvPr>
        </p:nvSpPr>
        <p:spPr>
          <a:xfrm>
            <a:off x="685800" y="1371600"/>
            <a:ext cx="8001000" cy="5105400"/>
          </a:xfrm>
          <a:effectLst/>
        </p:spPr>
        <p:txBody>
          <a:bodyPr/>
          <a:lstStyle/>
          <a:p>
            <a:pPr>
              <a:lnSpc>
                <a:spcPct val="90000"/>
              </a:lnSpc>
              <a:buFont typeface="Wingdings" pitchFamily="2" charset="2"/>
              <a:buNone/>
            </a:pPr>
            <a:r>
              <a:rPr lang="en-US" sz="3600" b="1" dirty="0">
                <a:effectLst>
                  <a:outerShdw blurRad="50800" dist="101600" dir="8100000" algn="tr" rotWithShape="0">
                    <a:prstClr val="black">
                      <a:alpha val="75000"/>
                    </a:prstClr>
                  </a:outerShdw>
                </a:effectLst>
                <a:latin typeface="Tahoma" pitchFamily="34" charset="0"/>
              </a:rPr>
              <a:t>Height – Six Cubits and a span</a:t>
            </a:r>
          </a:p>
          <a:p>
            <a:pPr algn="ctr">
              <a:lnSpc>
                <a:spcPct val="90000"/>
              </a:lnSpc>
              <a:buFont typeface="Wingdings" pitchFamily="2" charset="2"/>
              <a:buNone/>
            </a:pPr>
            <a:r>
              <a:rPr lang="en-US" sz="4800" b="1" dirty="0">
                <a:solidFill>
                  <a:schemeClr val="folHlink"/>
                </a:solidFill>
                <a:effectLst>
                  <a:outerShdw blurRad="50800" dist="101600" dir="8100000" algn="tr" rotWithShape="0">
                    <a:prstClr val="black">
                      <a:alpha val="75000"/>
                    </a:prstClr>
                  </a:outerShdw>
                </a:effectLst>
                <a:latin typeface="Tahoma" pitchFamily="34" charset="0"/>
              </a:rPr>
              <a:t>9’  9”</a:t>
            </a:r>
          </a:p>
          <a:p>
            <a:pPr>
              <a:lnSpc>
                <a:spcPct val="90000"/>
              </a:lnSpc>
              <a:buFont typeface="Wingdings" pitchFamily="2" charset="2"/>
              <a:buNone/>
            </a:pPr>
            <a:r>
              <a:rPr lang="en-US" sz="3600" b="1" dirty="0">
                <a:effectLst>
                  <a:outerShdw blurRad="50800" dist="101600" dir="8100000" algn="tr" rotWithShape="0">
                    <a:prstClr val="black">
                      <a:alpha val="75000"/>
                    </a:prstClr>
                  </a:outerShdw>
                </a:effectLst>
                <a:latin typeface="Tahoma" pitchFamily="34" charset="0"/>
              </a:rPr>
              <a:t>Bronze Helmet</a:t>
            </a:r>
          </a:p>
          <a:p>
            <a:pPr>
              <a:lnSpc>
                <a:spcPct val="90000"/>
              </a:lnSpc>
              <a:buFont typeface="Wingdings" pitchFamily="2" charset="2"/>
              <a:buNone/>
            </a:pPr>
            <a:r>
              <a:rPr lang="en-US" sz="3600" b="1" dirty="0">
                <a:effectLst>
                  <a:outerShdw blurRad="50800" dist="101600" dir="8100000" algn="tr" rotWithShape="0">
                    <a:prstClr val="black">
                      <a:alpha val="75000"/>
                    </a:prstClr>
                  </a:outerShdw>
                </a:effectLst>
                <a:latin typeface="Tahoma" pitchFamily="34" charset="0"/>
              </a:rPr>
              <a:t>Bronze Coat of Mail – </a:t>
            </a:r>
            <a:r>
              <a:rPr lang="en-US" sz="3600" b="1" dirty="0">
                <a:solidFill>
                  <a:schemeClr val="folHlink"/>
                </a:solidFill>
                <a:effectLst>
                  <a:outerShdw blurRad="50800" dist="101600" dir="8100000" algn="tr" rotWithShape="0">
                    <a:prstClr val="black">
                      <a:alpha val="75000"/>
                    </a:prstClr>
                  </a:outerShdw>
                </a:effectLst>
                <a:latin typeface="Tahoma" pitchFamily="34" charset="0"/>
              </a:rPr>
              <a:t>250 lbs.</a:t>
            </a:r>
            <a:endParaRPr lang="en-US" sz="3600" b="1" dirty="0">
              <a:effectLst>
                <a:outerShdw blurRad="50800" dist="101600" dir="8100000" algn="tr" rotWithShape="0">
                  <a:prstClr val="black">
                    <a:alpha val="75000"/>
                  </a:prstClr>
                </a:outerShdw>
              </a:effectLst>
              <a:latin typeface="Tahoma" pitchFamily="34" charset="0"/>
            </a:endParaRPr>
          </a:p>
          <a:p>
            <a:pPr>
              <a:lnSpc>
                <a:spcPct val="90000"/>
              </a:lnSpc>
              <a:buFont typeface="Wingdings" pitchFamily="2" charset="2"/>
              <a:buNone/>
            </a:pPr>
            <a:r>
              <a:rPr lang="en-US" sz="3600" b="1" dirty="0">
                <a:effectLst>
                  <a:outerShdw blurRad="50800" dist="101600" dir="8100000" algn="tr" rotWithShape="0">
                    <a:prstClr val="black">
                      <a:alpha val="75000"/>
                    </a:prstClr>
                  </a:outerShdw>
                </a:effectLst>
                <a:latin typeface="Tahoma" pitchFamily="34" charset="0"/>
              </a:rPr>
              <a:t>Bronze armor on his legs</a:t>
            </a:r>
          </a:p>
          <a:p>
            <a:pPr>
              <a:lnSpc>
                <a:spcPct val="90000"/>
              </a:lnSpc>
              <a:buFont typeface="Wingdings" pitchFamily="2" charset="2"/>
              <a:buNone/>
            </a:pPr>
            <a:r>
              <a:rPr lang="en-US" sz="3600" b="1" dirty="0">
                <a:effectLst>
                  <a:outerShdw blurRad="50800" dist="101600" dir="8100000" algn="tr" rotWithShape="0">
                    <a:prstClr val="black">
                      <a:alpha val="75000"/>
                    </a:prstClr>
                  </a:outerShdw>
                </a:effectLst>
                <a:latin typeface="Tahoma" pitchFamily="34" charset="0"/>
              </a:rPr>
              <a:t>Spear – Weaver’s beam</a:t>
            </a:r>
          </a:p>
          <a:p>
            <a:pPr>
              <a:lnSpc>
                <a:spcPct val="90000"/>
              </a:lnSpc>
              <a:buFont typeface="Wingdings" pitchFamily="2" charset="2"/>
              <a:buNone/>
            </a:pPr>
            <a:r>
              <a:rPr lang="en-US" sz="3600" b="1" dirty="0">
                <a:effectLst>
                  <a:outerShdw blurRad="50800" dist="101600" dir="8100000" algn="tr" rotWithShape="0">
                    <a:prstClr val="black">
                      <a:alpha val="75000"/>
                    </a:prstClr>
                  </a:outerShdw>
                </a:effectLst>
                <a:latin typeface="Tahoma" pitchFamily="34" charset="0"/>
              </a:rPr>
              <a:t>Iron Spearhead – </a:t>
            </a:r>
            <a:r>
              <a:rPr lang="en-US" sz="3600" b="1" dirty="0">
                <a:solidFill>
                  <a:schemeClr val="folHlink"/>
                </a:solidFill>
                <a:effectLst>
                  <a:outerShdw blurRad="50800" dist="101600" dir="8100000" algn="tr" rotWithShape="0">
                    <a:prstClr val="black">
                      <a:alpha val="75000"/>
                    </a:prstClr>
                  </a:outerShdw>
                </a:effectLst>
                <a:latin typeface="Tahoma" pitchFamily="34" charset="0"/>
              </a:rPr>
              <a:t>25 lbs.</a:t>
            </a:r>
          </a:p>
          <a:p>
            <a:pPr>
              <a:lnSpc>
                <a:spcPct val="90000"/>
              </a:lnSpc>
              <a:buFont typeface="Wingdings" pitchFamily="2" charset="2"/>
              <a:buNone/>
            </a:pPr>
            <a:r>
              <a:rPr lang="en-US" sz="3600" b="1" dirty="0">
                <a:effectLst>
                  <a:outerShdw blurRad="50800" dist="101600" dir="8100000" algn="tr" rotWithShape="0">
                    <a:prstClr val="black">
                      <a:alpha val="75000"/>
                    </a:prstClr>
                  </a:outerShdw>
                </a:effectLst>
                <a:latin typeface="Tahoma" pitchFamily="34" charset="0"/>
              </a:rPr>
              <a:t>Shield-bearer</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44035">
                                            <p:txEl>
                                              <p:pRg st="0" end="0"/>
                                            </p:txEl>
                                          </p:spTgt>
                                        </p:tgtEl>
                                        <p:attrNameLst>
                                          <p:attrName>style.visibility</p:attrName>
                                        </p:attrNameLst>
                                      </p:cBhvr>
                                      <p:to>
                                        <p:strVal val="visible"/>
                                      </p:to>
                                    </p:set>
                                    <p:anim calcmode="lin" valueType="num">
                                      <p:cBhvr>
                                        <p:cTn id="7" dur="1000" fill="hold"/>
                                        <p:tgtEl>
                                          <p:spTgt spid="44035">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44035">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4403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44035">
                                            <p:txEl>
                                              <p:pRg st="1" end="1"/>
                                            </p:txEl>
                                          </p:spTgt>
                                        </p:tgtEl>
                                        <p:attrNameLst>
                                          <p:attrName>style.visibility</p:attrName>
                                        </p:attrNameLst>
                                      </p:cBhvr>
                                      <p:to>
                                        <p:strVal val="visible"/>
                                      </p:to>
                                    </p:set>
                                    <p:anim calcmode="lin" valueType="num">
                                      <p:cBhvr>
                                        <p:cTn id="14" dur="1000" fill="hold"/>
                                        <p:tgtEl>
                                          <p:spTgt spid="44035">
                                            <p:txEl>
                                              <p:pRg st="1" end="1"/>
                                            </p:txEl>
                                          </p:spTgt>
                                        </p:tgtEl>
                                        <p:attrNameLst>
                                          <p:attrName>ppt_w</p:attrName>
                                        </p:attrNameLst>
                                      </p:cBhvr>
                                      <p:tavLst>
                                        <p:tav tm="0">
                                          <p:val>
                                            <p:strVal val="#ppt_w*0.70"/>
                                          </p:val>
                                        </p:tav>
                                        <p:tav tm="100000">
                                          <p:val>
                                            <p:strVal val="#ppt_w"/>
                                          </p:val>
                                        </p:tav>
                                      </p:tavLst>
                                    </p:anim>
                                    <p:anim calcmode="lin" valueType="num">
                                      <p:cBhvr>
                                        <p:cTn id="15" dur="1000" fill="hold"/>
                                        <p:tgtEl>
                                          <p:spTgt spid="44035">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4403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44035">
                                            <p:txEl>
                                              <p:pRg st="2" end="2"/>
                                            </p:txEl>
                                          </p:spTgt>
                                        </p:tgtEl>
                                        <p:attrNameLst>
                                          <p:attrName>style.visibility</p:attrName>
                                        </p:attrNameLst>
                                      </p:cBhvr>
                                      <p:to>
                                        <p:strVal val="visible"/>
                                      </p:to>
                                    </p:set>
                                    <p:anim calcmode="lin" valueType="num">
                                      <p:cBhvr>
                                        <p:cTn id="21" dur="1000" fill="hold"/>
                                        <p:tgtEl>
                                          <p:spTgt spid="44035">
                                            <p:txEl>
                                              <p:pRg st="2" end="2"/>
                                            </p:txEl>
                                          </p:spTgt>
                                        </p:tgtEl>
                                        <p:attrNameLst>
                                          <p:attrName>ppt_w</p:attrName>
                                        </p:attrNameLst>
                                      </p:cBhvr>
                                      <p:tavLst>
                                        <p:tav tm="0">
                                          <p:val>
                                            <p:strVal val="#ppt_w*0.70"/>
                                          </p:val>
                                        </p:tav>
                                        <p:tav tm="100000">
                                          <p:val>
                                            <p:strVal val="#ppt_w"/>
                                          </p:val>
                                        </p:tav>
                                      </p:tavLst>
                                    </p:anim>
                                    <p:anim calcmode="lin" valueType="num">
                                      <p:cBhvr>
                                        <p:cTn id="22" dur="1000" fill="hold"/>
                                        <p:tgtEl>
                                          <p:spTgt spid="44035">
                                            <p:txEl>
                                              <p:pRg st="2" end="2"/>
                                            </p:txEl>
                                          </p:spTgt>
                                        </p:tgtEl>
                                        <p:attrNameLst>
                                          <p:attrName>ppt_h</p:attrName>
                                        </p:attrNameLst>
                                      </p:cBhvr>
                                      <p:tavLst>
                                        <p:tav tm="0">
                                          <p:val>
                                            <p:strVal val="#ppt_h"/>
                                          </p:val>
                                        </p:tav>
                                        <p:tav tm="100000">
                                          <p:val>
                                            <p:strVal val="#ppt_h"/>
                                          </p:val>
                                        </p:tav>
                                      </p:tavLst>
                                    </p:anim>
                                    <p:animEffect transition="in" filter="fade">
                                      <p:cBhvr>
                                        <p:cTn id="23" dur="1000"/>
                                        <p:tgtEl>
                                          <p:spTgt spid="4403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44035">
                                            <p:txEl>
                                              <p:pRg st="3" end="3"/>
                                            </p:txEl>
                                          </p:spTgt>
                                        </p:tgtEl>
                                        <p:attrNameLst>
                                          <p:attrName>style.visibility</p:attrName>
                                        </p:attrNameLst>
                                      </p:cBhvr>
                                      <p:to>
                                        <p:strVal val="visible"/>
                                      </p:to>
                                    </p:set>
                                    <p:anim calcmode="lin" valueType="num">
                                      <p:cBhvr>
                                        <p:cTn id="28" dur="1000" fill="hold"/>
                                        <p:tgtEl>
                                          <p:spTgt spid="44035">
                                            <p:txEl>
                                              <p:pRg st="3" end="3"/>
                                            </p:txEl>
                                          </p:spTgt>
                                        </p:tgtEl>
                                        <p:attrNameLst>
                                          <p:attrName>ppt_w</p:attrName>
                                        </p:attrNameLst>
                                      </p:cBhvr>
                                      <p:tavLst>
                                        <p:tav tm="0">
                                          <p:val>
                                            <p:strVal val="#ppt_w*0.70"/>
                                          </p:val>
                                        </p:tav>
                                        <p:tav tm="100000">
                                          <p:val>
                                            <p:strVal val="#ppt_w"/>
                                          </p:val>
                                        </p:tav>
                                      </p:tavLst>
                                    </p:anim>
                                    <p:anim calcmode="lin" valueType="num">
                                      <p:cBhvr>
                                        <p:cTn id="29" dur="1000" fill="hold"/>
                                        <p:tgtEl>
                                          <p:spTgt spid="44035">
                                            <p:txEl>
                                              <p:pRg st="3" end="3"/>
                                            </p:txEl>
                                          </p:spTgt>
                                        </p:tgtEl>
                                        <p:attrNameLst>
                                          <p:attrName>ppt_h</p:attrName>
                                        </p:attrNameLst>
                                      </p:cBhvr>
                                      <p:tavLst>
                                        <p:tav tm="0">
                                          <p:val>
                                            <p:strVal val="#ppt_h"/>
                                          </p:val>
                                        </p:tav>
                                        <p:tav tm="100000">
                                          <p:val>
                                            <p:strVal val="#ppt_h"/>
                                          </p:val>
                                        </p:tav>
                                      </p:tavLst>
                                    </p:anim>
                                    <p:animEffect transition="in" filter="fade">
                                      <p:cBhvr>
                                        <p:cTn id="30" dur="1000"/>
                                        <p:tgtEl>
                                          <p:spTgt spid="4403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5" presetClass="entr" presetSubtype="0" fill="hold" grpId="0" nodeType="clickEffect">
                                  <p:stCondLst>
                                    <p:cond delay="0"/>
                                  </p:stCondLst>
                                  <p:childTnLst>
                                    <p:set>
                                      <p:cBhvr>
                                        <p:cTn id="34" dur="1" fill="hold">
                                          <p:stCondLst>
                                            <p:cond delay="0"/>
                                          </p:stCondLst>
                                        </p:cTn>
                                        <p:tgtEl>
                                          <p:spTgt spid="44035">
                                            <p:txEl>
                                              <p:pRg st="4" end="4"/>
                                            </p:txEl>
                                          </p:spTgt>
                                        </p:tgtEl>
                                        <p:attrNameLst>
                                          <p:attrName>style.visibility</p:attrName>
                                        </p:attrNameLst>
                                      </p:cBhvr>
                                      <p:to>
                                        <p:strVal val="visible"/>
                                      </p:to>
                                    </p:set>
                                    <p:anim calcmode="lin" valueType="num">
                                      <p:cBhvr>
                                        <p:cTn id="35" dur="1000" fill="hold"/>
                                        <p:tgtEl>
                                          <p:spTgt spid="44035">
                                            <p:txEl>
                                              <p:pRg st="4" end="4"/>
                                            </p:txEl>
                                          </p:spTgt>
                                        </p:tgtEl>
                                        <p:attrNameLst>
                                          <p:attrName>ppt_w</p:attrName>
                                        </p:attrNameLst>
                                      </p:cBhvr>
                                      <p:tavLst>
                                        <p:tav tm="0">
                                          <p:val>
                                            <p:strVal val="#ppt_w*0.70"/>
                                          </p:val>
                                        </p:tav>
                                        <p:tav tm="100000">
                                          <p:val>
                                            <p:strVal val="#ppt_w"/>
                                          </p:val>
                                        </p:tav>
                                      </p:tavLst>
                                    </p:anim>
                                    <p:anim calcmode="lin" valueType="num">
                                      <p:cBhvr>
                                        <p:cTn id="36" dur="1000" fill="hold"/>
                                        <p:tgtEl>
                                          <p:spTgt spid="44035">
                                            <p:txEl>
                                              <p:pRg st="4" end="4"/>
                                            </p:txEl>
                                          </p:spTgt>
                                        </p:tgtEl>
                                        <p:attrNameLst>
                                          <p:attrName>ppt_h</p:attrName>
                                        </p:attrNameLst>
                                      </p:cBhvr>
                                      <p:tavLst>
                                        <p:tav tm="0">
                                          <p:val>
                                            <p:strVal val="#ppt_h"/>
                                          </p:val>
                                        </p:tav>
                                        <p:tav tm="100000">
                                          <p:val>
                                            <p:strVal val="#ppt_h"/>
                                          </p:val>
                                        </p:tav>
                                      </p:tavLst>
                                    </p:anim>
                                    <p:animEffect transition="in" filter="fade">
                                      <p:cBhvr>
                                        <p:cTn id="37" dur="1000"/>
                                        <p:tgtEl>
                                          <p:spTgt spid="44035">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5" presetClass="entr" presetSubtype="0" fill="hold" grpId="0" nodeType="clickEffect">
                                  <p:stCondLst>
                                    <p:cond delay="0"/>
                                  </p:stCondLst>
                                  <p:childTnLst>
                                    <p:set>
                                      <p:cBhvr>
                                        <p:cTn id="41" dur="1" fill="hold">
                                          <p:stCondLst>
                                            <p:cond delay="0"/>
                                          </p:stCondLst>
                                        </p:cTn>
                                        <p:tgtEl>
                                          <p:spTgt spid="44035">
                                            <p:txEl>
                                              <p:pRg st="5" end="5"/>
                                            </p:txEl>
                                          </p:spTgt>
                                        </p:tgtEl>
                                        <p:attrNameLst>
                                          <p:attrName>style.visibility</p:attrName>
                                        </p:attrNameLst>
                                      </p:cBhvr>
                                      <p:to>
                                        <p:strVal val="visible"/>
                                      </p:to>
                                    </p:set>
                                    <p:anim calcmode="lin" valueType="num">
                                      <p:cBhvr>
                                        <p:cTn id="42" dur="1000" fill="hold"/>
                                        <p:tgtEl>
                                          <p:spTgt spid="44035">
                                            <p:txEl>
                                              <p:pRg st="5" end="5"/>
                                            </p:txEl>
                                          </p:spTgt>
                                        </p:tgtEl>
                                        <p:attrNameLst>
                                          <p:attrName>ppt_w</p:attrName>
                                        </p:attrNameLst>
                                      </p:cBhvr>
                                      <p:tavLst>
                                        <p:tav tm="0">
                                          <p:val>
                                            <p:strVal val="#ppt_w*0.70"/>
                                          </p:val>
                                        </p:tav>
                                        <p:tav tm="100000">
                                          <p:val>
                                            <p:strVal val="#ppt_w"/>
                                          </p:val>
                                        </p:tav>
                                      </p:tavLst>
                                    </p:anim>
                                    <p:anim calcmode="lin" valueType="num">
                                      <p:cBhvr>
                                        <p:cTn id="43" dur="1000" fill="hold"/>
                                        <p:tgtEl>
                                          <p:spTgt spid="44035">
                                            <p:txEl>
                                              <p:pRg st="5" end="5"/>
                                            </p:txEl>
                                          </p:spTgt>
                                        </p:tgtEl>
                                        <p:attrNameLst>
                                          <p:attrName>ppt_h</p:attrName>
                                        </p:attrNameLst>
                                      </p:cBhvr>
                                      <p:tavLst>
                                        <p:tav tm="0">
                                          <p:val>
                                            <p:strVal val="#ppt_h"/>
                                          </p:val>
                                        </p:tav>
                                        <p:tav tm="100000">
                                          <p:val>
                                            <p:strVal val="#ppt_h"/>
                                          </p:val>
                                        </p:tav>
                                      </p:tavLst>
                                    </p:anim>
                                    <p:animEffect transition="in" filter="fade">
                                      <p:cBhvr>
                                        <p:cTn id="44" dur="1000"/>
                                        <p:tgtEl>
                                          <p:spTgt spid="44035">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5" presetClass="entr" presetSubtype="0" fill="hold" grpId="0" nodeType="clickEffect">
                                  <p:stCondLst>
                                    <p:cond delay="0"/>
                                  </p:stCondLst>
                                  <p:childTnLst>
                                    <p:set>
                                      <p:cBhvr>
                                        <p:cTn id="48" dur="1" fill="hold">
                                          <p:stCondLst>
                                            <p:cond delay="0"/>
                                          </p:stCondLst>
                                        </p:cTn>
                                        <p:tgtEl>
                                          <p:spTgt spid="44035">
                                            <p:txEl>
                                              <p:pRg st="6" end="6"/>
                                            </p:txEl>
                                          </p:spTgt>
                                        </p:tgtEl>
                                        <p:attrNameLst>
                                          <p:attrName>style.visibility</p:attrName>
                                        </p:attrNameLst>
                                      </p:cBhvr>
                                      <p:to>
                                        <p:strVal val="visible"/>
                                      </p:to>
                                    </p:set>
                                    <p:anim calcmode="lin" valueType="num">
                                      <p:cBhvr>
                                        <p:cTn id="49" dur="1000" fill="hold"/>
                                        <p:tgtEl>
                                          <p:spTgt spid="44035">
                                            <p:txEl>
                                              <p:pRg st="6" end="6"/>
                                            </p:txEl>
                                          </p:spTgt>
                                        </p:tgtEl>
                                        <p:attrNameLst>
                                          <p:attrName>ppt_w</p:attrName>
                                        </p:attrNameLst>
                                      </p:cBhvr>
                                      <p:tavLst>
                                        <p:tav tm="0">
                                          <p:val>
                                            <p:strVal val="#ppt_w*0.70"/>
                                          </p:val>
                                        </p:tav>
                                        <p:tav tm="100000">
                                          <p:val>
                                            <p:strVal val="#ppt_w"/>
                                          </p:val>
                                        </p:tav>
                                      </p:tavLst>
                                    </p:anim>
                                    <p:anim calcmode="lin" valueType="num">
                                      <p:cBhvr>
                                        <p:cTn id="50" dur="1000" fill="hold"/>
                                        <p:tgtEl>
                                          <p:spTgt spid="44035">
                                            <p:txEl>
                                              <p:pRg st="6" end="6"/>
                                            </p:txEl>
                                          </p:spTgt>
                                        </p:tgtEl>
                                        <p:attrNameLst>
                                          <p:attrName>ppt_h</p:attrName>
                                        </p:attrNameLst>
                                      </p:cBhvr>
                                      <p:tavLst>
                                        <p:tav tm="0">
                                          <p:val>
                                            <p:strVal val="#ppt_h"/>
                                          </p:val>
                                        </p:tav>
                                        <p:tav tm="100000">
                                          <p:val>
                                            <p:strVal val="#ppt_h"/>
                                          </p:val>
                                        </p:tav>
                                      </p:tavLst>
                                    </p:anim>
                                    <p:animEffect transition="in" filter="fade">
                                      <p:cBhvr>
                                        <p:cTn id="51" dur="1000"/>
                                        <p:tgtEl>
                                          <p:spTgt spid="44035">
                                            <p:txEl>
                                              <p:pRg st="6" end="6"/>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5" presetClass="entr" presetSubtype="0" fill="hold" grpId="0" nodeType="clickEffect">
                                  <p:stCondLst>
                                    <p:cond delay="0"/>
                                  </p:stCondLst>
                                  <p:childTnLst>
                                    <p:set>
                                      <p:cBhvr>
                                        <p:cTn id="55" dur="1" fill="hold">
                                          <p:stCondLst>
                                            <p:cond delay="0"/>
                                          </p:stCondLst>
                                        </p:cTn>
                                        <p:tgtEl>
                                          <p:spTgt spid="44035">
                                            <p:txEl>
                                              <p:pRg st="7" end="7"/>
                                            </p:txEl>
                                          </p:spTgt>
                                        </p:tgtEl>
                                        <p:attrNameLst>
                                          <p:attrName>style.visibility</p:attrName>
                                        </p:attrNameLst>
                                      </p:cBhvr>
                                      <p:to>
                                        <p:strVal val="visible"/>
                                      </p:to>
                                    </p:set>
                                    <p:anim calcmode="lin" valueType="num">
                                      <p:cBhvr>
                                        <p:cTn id="56" dur="1000" fill="hold"/>
                                        <p:tgtEl>
                                          <p:spTgt spid="44035">
                                            <p:txEl>
                                              <p:pRg st="7" end="7"/>
                                            </p:txEl>
                                          </p:spTgt>
                                        </p:tgtEl>
                                        <p:attrNameLst>
                                          <p:attrName>ppt_w</p:attrName>
                                        </p:attrNameLst>
                                      </p:cBhvr>
                                      <p:tavLst>
                                        <p:tav tm="0">
                                          <p:val>
                                            <p:strVal val="#ppt_w*0.70"/>
                                          </p:val>
                                        </p:tav>
                                        <p:tav tm="100000">
                                          <p:val>
                                            <p:strVal val="#ppt_w"/>
                                          </p:val>
                                        </p:tav>
                                      </p:tavLst>
                                    </p:anim>
                                    <p:anim calcmode="lin" valueType="num">
                                      <p:cBhvr>
                                        <p:cTn id="57" dur="1000" fill="hold"/>
                                        <p:tgtEl>
                                          <p:spTgt spid="44035">
                                            <p:txEl>
                                              <p:pRg st="7" end="7"/>
                                            </p:txEl>
                                          </p:spTgt>
                                        </p:tgtEl>
                                        <p:attrNameLst>
                                          <p:attrName>ppt_h</p:attrName>
                                        </p:attrNameLst>
                                      </p:cBhvr>
                                      <p:tavLst>
                                        <p:tav tm="0">
                                          <p:val>
                                            <p:strVal val="#ppt_h"/>
                                          </p:val>
                                        </p:tav>
                                        <p:tav tm="100000">
                                          <p:val>
                                            <p:strVal val="#ppt_h"/>
                                          </p:val>
                                        </p:tav>
                                      </p:tavLst>
                                    </p:anim>
                                    <p:animEffect transition="in" filter="fade">
                                      <p:cBhvr>
                                        <p:cTn id="58" dur="1000"/>
                                        <p:tgtEl>
                                          <p:spTgt spid="4403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5"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41" name="Rectangle 5"/>
          <p:cNvSpPr>
            <a:spLocks noGrp="1" noChangeArrowheads="1"/>
          </p:cNvSpPr>
          <p:nvPr>
            <p:ph type="title"/>
          </p:nvPr>
        </p:nvSpPr>
        <p:spPr/>
        <p:txBody>
          <a:bodyPr/>
          <a:lstStyle/>
          <a:p>
            <a:endParaRPr lang="en-US"/>
          </a:p>
        </p:txBody>
      </p:sp>
      <p:pic>
        <p:nvPicPr>
          <p:cNvPr id="39940" name="Picture 4" descr="David and Goliath 002"/>
          <p:cNvPicPr>
            <a:picLocks noGrp="1" noChangeAspect="1" noChangeArrowheads="1"/>
          </p:cNvPicPr>
          <p:nvPr>
            <p:ph idx="1"/>
          </p:nvPr>
        </p:nvPicPr>
        <p:blipFill>
          <a:blip r:embed="rId2"/>
          <a:srcRect/>
          <a:stretch>
            <a:fillRect/>
          </a:stretch>
        </p:blipFill>
        <p:spPr>
          <a:xfrm>
            <a:off x="0" y="0"/>
            <a:ext cx="9144000" cy="7467600"/>
          </a:xfrm>
          <a:noFill/>
          <a:ln/>
        </p:spPr>
      </p:pic>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082" name="Picture 2" descr="j0177808"/>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46083" name="Text Box 3"/>
          <p:cNvSpPr txBox="1">
            <a:spLocks noChangeArrowheads="1"/>
          </p:cNvSpPr>
          <p:nvPr/>
        </p:nvSpPr>
        <p:spPr bwMode="auto">
          <a:xfrm>
            <a:off x="152400" y="304800"/>
            <a:ext cx="8839200" cy="6172200"/>
          </a:xfrm>
          <a:prstGeom prst="rect">
            <a:avLst/>
          </a:prstGeom>
          <a:solidFill>
            <a:srgbClr val="FFFFFF"/>
          </a:solidFill>
          <a:ln w="38100">
            <a:solidFill>
              <a:schemeClr val="tx1"/>
            </a:solidFill>
            <a:miter lim="800000"/>
            <a:headEnd/>
            <a:tailEnd/>
          </a:ln>
          <a:effectLst>
            <a:outerShdw dist="35921" dir="2700000" algn="ctr" rotWithShape="0">
              <a:schemeClr val="bg2"/>
            </a:outerShdw>
          </a:effectLst>
        </p:spPr>
        <p:txBody>
          <a:bodyPr>
            <a:spAutoFit/>
          </a:bodyPr>
          <a:lstStyle/>
          <a:p>
            <a:pPr algn="ctr">
              <a:spcBef>
                <a:spcPct val="50000"/>
              </a:spcBef>
              <a:tabLst>
                <a:tab pos="4349750" algn="l"/>
              </a:tabLst>
            </a:pPr>
            <a:r>
              <a:rPr lang="en-US" sz="3600" b="1">
                <a:solidFill>
                  <a:srgbClr val="000000"/>
                </a:solidFill>
                <a:latin typeface="Tahoma" pitchFamily="34" charset="0"/>
              </a:rPr>
              <a:t>All the men of Israel, when they saw the man, fled from him and were dreadfully afraid. So the men of Israel said, "Have you seen this man who has come up? Surely he has come up to defy Israel; and it shall be that the man who kills him the king will enrich with great riches, will give him his daughter, and give his father's house exemption from taxes in Israel." (1 Samuel 17:24-25)</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32" fill="hold" grpId="0" nodeType="afterEffect">
                                  <p:stCondLst>
                                    <p:cond delay="1000"/>
                                  </p:stCondLst>
                                  <p:childTnLst>
                                    <p:set>
                                      <p:cBhvr>
                                        <p:cTn id="6" dur="1" fill="hold">
                                          <p:stCondLst>
                                            <p:cond delay="0"/>
                                          </p:stCondLst>
                                        </p:cTn>
                                        <p:tgtEl>
                                          <p:spTgt spid="46083"/>
                                        </p:tgtEl>
                                        <p:attrNameLst>
                                          <p:attrName>style.visibility</p:attrName>
                                        </p:attrNameLst>
                                      </p:cBhvr>
                                      <p:to>
                                        <p:strVal val="visible"/>
                                      </p:to>
                                    </p:set>
                                    <p:animEffect transition="in" filter="box(out)">
                                      <p:cBhvr>
                                        <p:cTn id="7" dur="500"/>
                                        <p:tgtEl>
                                          <p:spTgt spid="4608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3" grpId="0" animBg="1"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7106" name="Picture 2" descr="j0177808"/>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47107" name="Text Box 3"/>
          <p:cNvSpPr txBox="1">
            <a:spLocks noChangeArrowheads="1"/>
          </p:cNvSpPr>
          <p:nvPr/>
        </p:nvSpPr>
        <p:spPr bwMode="auto">
          <a:xfrm>
            <a:off x="152400" y="609600"/>
            <a:ext cx="8839200" cy="5616575"/>
          </a:xfrm>
          <a:prstGeom prst="rect">
            <a:avLst/>
          </a:prstGeom>
          <a:solidFill>
            <a:srgbClr val="FFFFFF"/>
          </a:solidFill>
          <a:ln w="38100">
            <a:solidFill>
              <a:schemeClr val="tx1"/>
            </a:solidFill>
            <a:miter lim="800000"/>
            <a:headEnd/>
            <a:tailEnd/>
          </a:ln>
          <a:effectLst>
            <a:outerShdw dist="35921" dir="2700000" algn="ctr" rotWithShape="0">
              <a:schemeClr val="bg2"/>
            </a:outerShdw>
          </a:effectLst>
        </p:spPr>
        <p:txBody>
          <a:bodyPr>
            <a:spAutoFit/>
          </a:bodyPr>
          <a:lstStyle/>
          <a:p>
            <a:pPr algn="ctr">
              <a:spcBef>
                <a:spcPct val="50000"/>
              </a:spcBef>
              <a:tabLst>
                <a:tab pos="4349750" algn="l"/>
              </a:tabLst>
            </a:pPr>
            <a:r>
              <a:rPr lang="en-US" sz="4000" b="1">
                <a:solidFill>
                  <a:srgbClr val="000000"/>
                </a:solidFill>
                <a:latin typeface="Tahoma" pitchFamily="34" charset="0"/>
              </a:rPr>
              <a:t>David spoke to the men who stood by him, saying,           "What shall be done for the man who kills this Philistine and takes away the reproach from Israel? For who is this uncircumcised Philistine, that he should defy  the armies of the living God?"                           (1 Samuel 17:26 NKJV)</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32" fill="hold" grpId="0" nodeType="afterEffect">
                                  <p:stCondLst>
                                    <p:cond delay="1000"/>
                                  </p:stCondLst>
                                  <p:childTnLst>
                                    <p:set>
                                      <p:cBhvr>
                                        <p:cTn id="6" dur="1" fill="hold">
                                          <p:stCondLst>
                                            <p:cond delay="0"/>
                                          </p:stCondLst>
                                        </p:cTn>
                                        <p:tgtEl>
                                          <p:spTgt spid="47107"/>
                                        </p:tgtEl>
                                        <p:attrNameLst>
                                          <p:attrName>style.visibility</p:attrName>
                                        </p:attrNameLst>
                                      </p:cBhvr>
                                      <p:to>
                                        <p:strVal val="visible"/>
                                      </p:to>
                                    </p:set>
                                    <p:animEffect transition="in" filter="box(out)">
                                      <p:cBhvr>
                                        <p:cTn id="7" dur="500"/>
                                        <p:tgtEl>
                                          <p:spTgt spid="4710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7" grpId="0" animBg="1"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2226" name="Picture 2" descr="j0177808"/>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52227" name="Text Box 3"/>
          <p:cNvSpPr txBox="1">
            <a:spLocks noChangeArrowheads="1"/>
          </p:cNvSpPr>
          <p:nvPr/>
        </p:nvSpPr>
        <p:spPr bwMode="auto">
          <a:xfrm>
            <a:off x="152400" y="762000"/>
            <a:ext cx="8839200" cy="5622925"/>
          </a:xfrm>
          <a:prstGeom prst="rect">
            <a:avLst/>
          </a:prstGeom>
          <a:solidFill>
            <a:srgbClr val="FFFFFF"/>
          </a:solidFill>
          <a:ln w="38100">
            <a:solidFill>
              <a:schemeClr val="tx1"/>
            </a:solidFill>
            <a:miter lim="800000"/>
            <a:headEnd/>
            <a:tailEnd/>
          </a:ln>
          <a:effectLst>
            <a:outerShdw dist="35921" dir="2700000" algn="ctr" rotWithShape="0">
              <a:schemeClr val="bg2"/>
            </a:outerShdw>
          </a:effectLst>
        </p:spPr>
        <p:txBody>
          <a:bodyPr>
            <a:spAutoFit/>
          </a:bodyPr>
          <a:lstStyle/>
          <a:p>
            <a:pPr algn="ctr">
              <a:spcBef>
                <a:spcPct val="50000"/>
              </a:spcBef>
              <a:tabLst>
                <a:tab pos="4349750" algn="l"/>
              </a:tabLst>
            </a:pPr>
            <a:r>
              <a:rPr lang="en-US" sz="3600" b="1">
                <a:solidFill>
                  <a:srgbClr val="000000"/>
                </a:solidFill>
                <a:latin typeface="Tahoma" pitchFamily="34" charset="0"/>
              </a:rPr>
              <a:t>Now Eliab his oldest brother heard when he spoke to the men; and Eliab's anger was aroused against David, and he said, "Why did you come down here? And with whom have you left those few sheep in the wilderness? I know your pride and the insolence of your heart, for you have come down to see the battle." (1 Samuel 17:28 NKJV)</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32" fill="hold" grpId="0" nodeType="afterEffect">
                                  <p:stCondLst>
                                    <p:cond delay="1000"/>
                                  </p:stCondLst>
                                  <p:childTnLst>
                                    <p:set>
                                      <p:cBhvr>
                                        <p:cTn id="6" dur="1" fill="hold">
                                          <p:stCondLst>
                                            <p:cond delay="0"/>
                                          </p:stCondLst>
                                        </p:cTn>
                                        <p:tgtEl>
                                          <p:spTgt spid="52227"/>
                                        </p:tgtEl>
                                        <p:attrNameLst>
                                          <p:attrName>style.visibility</p:attrName>
                                        </p:attrNameLst>
                                      </p:cBhvr>
                                      <p:to>
                                        <p:strVal val="visible"/>
                                      </p:to>
                                    </p:set>
                                    <p:animEffect transition="in" filter="box(out)">
                                      <p:cBhvr>
                                        <p:cTn id="7" dur="500"/>
                                        <p:tgtEl>
                                          <p:spTgt spid="522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27" grpId="0" animBg="1" autoUpdateAnimBg="0"/>
    </p:bldLst>
  </p:timing>
</p:sld>
</file>

<file path=ppt/theme/theme1.xml><?xml version="1.0" encoding="utf-8"?>
<a:theme xmlns:a="http://schemas.openxmlformats.org/drawingml/2006/main" name="Soaring">
  <a:themeElements>
    <a:clrScheme name="Soaring 1">
      <a:dk1>
        <a:srgbClr val="000000"/>
      </a:dk1>
      <a:lt1>
        <a:srgbClr val="FFFFFF"/>
      </a:lt1>
      <a:dk2>
        <a:srgbClr val="0000FF"/>
      </a:dk2>
      <a:lt2>
        <a:srgbClr val="FFCC66"/>
      </a:lt2>
      <a:accent1>
        <a:srgbClr val="00FFFF"/>
      </a:accent1>
      <a:accent2>
        <a:srgbClr val="3366FF"/>
      </a:accent2>
      <a:accent3>
        <a:srgbClr val="AAAAFF"/>
      </a:accent3>
      <a:accent4>
        <a:srgbClr val="DADADA"/>
      </a:accent4>
      <a:accent5>
        <a:srgbClr val="AAFFFF"/>
      </a:accent5>
      <a:accent6>
        <a:srgbClr val="2D5CE7"/>
      </a:accent6>
      <a:hlink>
        <a:srgbClr val="FF0033"/>
      </a:hlink>
      <a:folHlink>
        <a:srgbClr val="FFFF00"/>
      </a:folHlink>
    </a:clrScheme>
    <a:fontScheme name="Soaring">
      <a:majorFont>
        <a:latin typeface="Arial"/>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Soaring 1">
        <a:dk1>
          <a:srgbClr val="000000"/>
        </a:dk1>
        <a:lt1>
          <a:srgbClr val="FFFFFF"/>
        </a:lt1>
        <a:dk2>
          <a:srgbClr val="0000FF"/>
        </a:dk2>
        <a:lt2>
          <a:srgbClr val="FFCC66"/>
        </a:lt2>
        <a:accent1>
          <a:srgbClr val="00FFFF"/>
        </a:accent1>
        <a:accent2>
          <a:srgbClr val="3366FF"/>
        </a:accent2>
        <a:accent3>
          <a:srgbClr val="AAAAFF"/>
        </a:accent3>
        <a:accent4>
          <a:srgbClr val="DADADA"/>
        </a:accent4>
        <a:accent5>
          <a:srgbClr val="AAFFFF"/>
        </a:accent5>
        <a:accent6>
          <a:srgbClr val="2D5CE7"/>
        </a:accent6>
        <a:hlink>
          <a:srgbClr val="FF0033"/>
        </a:hlink>
        <a:folHlink>
          <a:srgbClr val="FFFF00"/>
        </a:folHlink>
      </a:clrScheme>
      <a:clrMap bg1="dk2" tx1="lt1" bg2="dk1" tx2="lt2" accent1="accent1" accent2="accent2" accent3="accent3" accent4="accent4" accent5="accent5" accent6="accent6" hlink="hlink" folHlink="folHlink"/>
    </a:extraClrScheme>
    <a:extraClrScheme>
      <a:clrScheme name="Soaring 2">
        <a:dk1>
          <a:srgbClr val="000000"/>
        </a:dk1>
        <a:lt1>
          <a:srgbClr val="FFFFFF"/>
        </a:lt1>
        <a:dk2>
          <a:srgbClr val="000000"/>
        </a:dk2>
        <a:lt2>
          <a:srgbClr val="CCECFF"/>
        </a:lt2>
        <a:accent1>
          <a:srgbClr val="6699FF"/>
        </a:accent1>
        <a:accent2>
          <a:srgbClr val="66CCFF"/>
        </a:accent2>
        <a:accent3>
          <a:srgbClr val="FFFFFF"/>
        </a:accent3>
        <a:accent4>
          <a:srgbClr val="000000"/>
        </a:accent4>
        <a:accent5>
          <a:srgbClr val="B8CAFF"/>
        </a:accent5>
        <a:accent6>
          <a:srgbClr val="5CB9E7"/>
        </a:accent6>
        <a:hlink>
          <a:srgbClr val="CC99FF"/>
        </a:hlink>
        <a:folHlink>
          <a:srgbClr val="00CCCC"/>
        </a:folHlink>
      </a:clrScheme>
      <a:clrMap bg1="lt1" tx1="dk1" bg2="lt2" tx2="dk2" accent1="accent1" accent2="accent2" accent3="accent3" accent4="accent4" accent5="accent5" accent6="accent6" hlink="hlink" folHlink="folHlink"/>
    </a:extraClrScheme>
    <a:extraClrScheme>
      <a:clrScheme name="Soaring 3">
        <a:dk1>
          <a:srgbClr val="000000"/>
        </a:dk1>
        <a:lt1>
          <a:srgbClr val="FFFFFF"/>
        </a:lt1>
        <a:dk2>
          <a:srgbClr val="000000"/>
        </a:dk2>
        <a:lt2>
          <a:srgbClr val="FFFFFF"/>
        </a:lt2>
        <a:accent1>
          <a:srgbClr val="CBCBCB"/>
        </a:accent1>
        <a:accent2>
          <a:srgbClr val="EAEAEA"/>
        </a:accent2>
        <a:accent3>
          <a:srgbClr val="FFFFFF"/>
        </a:accent3>
        <a:accent4>
          <a:srgbClr val="000000"/>
        </a:accent4>
        <a:accent5>
          <a:srgbClr val="E2E2E2"/>
        </a:accent5>
        <a:accent6>
          <a:srgbClr val="D4D4D4"/>
        </a:accent6>
        <a:hlink>
          <a:srgbClr val="5F5F5F"/>
        </a:hlink>
        <a:folHlink>
          <a:srgbClr val="969696"/>
        </a:folHlink>
      </a:clrScheme>
      <a:clrMap bg1="lt1" tx1="dk1" bg2="lt2" tx2="dk2" accent1="accent1" accent2="accent2" accent3="accent3" accent4="accent4" accent5="accent5" accent6="accent6" hlink="hlink" folHlink="folHlink"/>
    </a:extraClrScheme>
    <a:extraClrScheme>
      <a:clrScheme name="Soaring 4">
        <a:dk1>
          <a:srgbClr val="000000"/>
        </a:dk1>
        <a:lt1>
          <a:srgbClr val="FFFFFF"/>
        </a:lt1>
        <a:dk2>
          <a:srgbClr val="008080"/>
        </a:dk2>
        <a:lt2>
          <a:srgbClr val="FFCC66"/>
        </a:lt2>
        <a:accent1>
          <a:srgbClr val="0099CC"/>
        </a:accent1>
        <a:accent2>
          <a:srgbClr val="009999"/>
        </a:accent2>
        <a:accent3>
          <a:srgbClr val="AAC0C0"/>
        </a:accent3>
        <a:accent4>
          <a:srgbClr val="DADADA"/>
        </a:accent4>
        <a:accent5>
          <a:srgbClr val="AACAE2"/>
        </a:accent5>
        <a:accent6>
          <a:srgbClr val="008A8A"/>
        </a:accent6>
        <a:hlink>
          <a:srgbClr val="6600CC"/>
        </a:hlink>
        <a:folHlink>
          <a:srgbClr val="FFFF00"/>
        </a:folHlink>
      </a:clrScheme>
      <a:clrMap bg1="dk2" tx1="lt1" bg2="dk1" tx2="lt2" accent1="accent1" accent2="accent2" accent3="accent3" accent4="accent4" accent5="accent5" accent6="accent6" hlink="hlink" folHlink="folHlink"/>
    </a:extraClrScheme>
    <a:extraClrScheme>
      <a:clrScheme name="Soaring 5">
        <a:dk1>
          <a:srgbClr val="000000"/>
        </a:dk1>
        <a:lt1>
          <a:srgbClr val="FFFFFF"/>
        </a:lt1>
        <a:dk2>
          <a:srgbClr val="993300"/>
        </a:dk2>
        <a:lt2>
          <a:srgbClr val="FFCC66"/>
        </a:lt2>
        <a:accent1>
          <a:srgbClr val="FF6633"/>
        </a:accent1>
        <a:accent2>
          <a:srgbClr val="CC6600"/>
        </a:accent2>
        <a:accent3>
          <a:srgbClr val="CAADAA"/>
        </a:accent3>
        <a:accent4>
          <a:srgbClr val="DADADA"/>
        </a:accent4>
        <a:accent5>
          <a:srgbClr val="FFB8AD"/>
        </a:accent5>
        <a:accent6>
          <a:srgbClr val="B95C00"/>
        </a:accent6>
        <a:hlink>
          <a:srgbClr val="CC0000"/>
        </a:hlink>
        <a:folHlink>
          <a:srgbClr val="FFFF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284</TotalTime>
  <Words>1555</Words>
  <Application>Microsoft Office PowerPoint</Application>
  <PresentationFormat>On-screen Show (4:3)</PresentationFormat>
  <Paragraphs>75</Paragraphs>
  <Slides>28</Slides>
  <Notes>1</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Soaring</vt:lpstr>
      <vt:lpstr>PowerPoint Presentation</vt:lpstr>
      <vt:lpstr>Obstacles </vt:lpstr>
      <vt:lpstr>How to Overcome Obstacles in Your Life</vt:lpstr>
      <vt:lpstr>PowerPoint Presentation</vt:lpstr>
      <vt:lpstr>Goliath’s Armor</vt:lpstr>
      <vt:lpstr>PowerPoint Presentation</vt:lpstr>
      <vt:lpstr>PowerPoint Presentation</vt:lpstr>
      <vt:lpstr>PowerPoint Presentation</vt:lpstr>
      <vt:lpstr>PowerPoint Presentation</vt:lpstr>
      <vt:lpstr>How to Overcome Obstacles in Your Life</vt:lpstr>
      <vt:lpstr>PowerPoint Presentation</vt:lpstr>
      <vt:lpstr>PowerPoint Presentation</vt:lpstr>
      <vt:lpstr>How to Overcome Obstacles in Your Life</vt:lpstr>
      <vt:lpstr>PowerPoint Presentation</vt:lpstr>
      <vt:lpstr>How to Overcome Obstacles in Your Life</vt:lpstr>
      <vt:lpstr>PowerPoint Presentation</vt:lpstr>
      <vt:lpstr>PowerPoint Presentation</vt:lpstr>
      <vt:lpstr>How to Overcome Obstacles in Your Life</vt:lpstr>
      <vt:lpstr>PowerPoint Presentation</vt:lpstr>
      <vt:lpstr>PowerPoint Presentation</vt:lpstr>
      <vt:lpstr>How to Overcome Obstacles in Your Life</vt:lpstr>
      <vt:lpstr>PowerPoint Presentation</vt:lpstr>
      <vt:lpstr>PowerPoint Presentation</vt:lpstr>
      <vt:lpstr>PowerPoint Presentation</vt:lpstr>
      <vt:lpstr>PowerPoint Presentation</vt:lpstr>
      <vt:lpstr>How to Overcome Obstacles in Your Life</vt:lpstr>
      <vt:lpstr>PowerPoint Presentation</vt:lpstr>
      <vt:lpstr>How to Overcome Obstacles in Your Life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Brian Anderson</dc:creator>
  <cp:lastModifiedBy>Michael Hardin</cp:lastModifiedBy>
  <cp:revision>22</cp:revision>
  <dcterms:created xsi:type="dcterms:W3CDTF">2004-03-15T22:39:17Z</dcterms:created>
  <dcterms:modified xsi:type="dcterms:W3CDTF">2012-09-02T03:27:28Z</dcterms:modified>
</cp:coreProperties>
</file>