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7" r:id="rId3"/>
    <p:sldId id="260" r:id="rId4"/>
    <p:sldId id="259" r:id="rId5"/>
    <p:sldId id="261" r:id="rId6"/>
    <p:sldId id="262" r:id="rId7"/>
    <p:sldId id="264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FD755B2-A2DF-407E-85B3-FC9BD0066F03}" type="datetimeFigureOut">
              <a:rPr lang="en-US" smtClean="0"/>
              <a:pPr/>
              <a:t>7/22/2012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DC07771-003C-46C6-A807-F925A3E753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755B2-A2DF-407E-85B3-FC9BD0066F03}" type="datetimeFigureOut">
              <a:rPr lang="en-US" smtClean="0"/>
              <a:pPr/>
              <a:t>7/22/2012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C07771-003C-46C6-A807-F925A3E75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755B2-A2DF-407E-85B3-FC9BD0066F03}" type="datetimeFigureOut">
              <a:rPr lang="en-US" smtClean="0"/>
              <a:pPr/>
              <a:t>7/22/2012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C07771-003C-46C6-A807-F925A3E75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755B2-A2DF-407E-85B3-FC9BD0066F03}" type="datetimeFigureOut">
              <a:rPr lang="en-US" smtClean="0"/>
              <a:pPr/>
              <a:t>7/22/2012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C07771-003C-46C6-A807-F925A3E75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FD755B2-A2DF-407E-85B3-FC9BD0066F03}" type="datetimeFigureOut">
              <a:rPr lang="en-US" smtClean="0"/>
              <a:pPr/>
              <a:t>7/22/2012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DC07771-003C-46C6-A807-F925A3E753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755B2-A2DF-407E-85B3-FC9BD0066F03}" type="datetimeFigureOut">
              <a:rPr lang="en-US" smtClean="0"/>
              <a:pPr/>
              <a:t>7/22/2012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DC07771-003C-46C6-A807-F925A3E753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755B2-A2DF-407E-85B3-FC9BD0066F03}" type="datetimeFigureOut">
              <a:rPr lang="en-US" smtClean="0"/>
              <a:pPr/>
              <a:t>7/22/2012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DC07771-003C-46C6-A807-F925A3E75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755B2-A2DF-407E-85B3-FC9BD0066F03}" type="datetimeFigureOut">
              <a:rPr lang="en-US" smtClean="0"/>
              <a:pPr/>
              <a:t>7/22/2012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C07771-003C-46C6-A807-F925A3E753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755B2-A2DF-407E-85B3-FC9BD0066F03}" type="datetimeFigureOut">
              <a:rPr lang="en-US" smtClean="0"/>
              <a:pPr/>
              <a:t>7/22/2012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C07771-003C-46C6-A807-F925A3E75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FD755B2-A2DF-407E-85B3-FC9BD0066F03}" type="datetimeFigureOut">
              <a:rPr lang="en-US" smtClean="0"/>
              <a:pPr/>
              <a:t>7/22/2012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DC07771-003C-46C6-A807-F925A3E753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FD755B2-A2DF-407E-85B3-FC9BD0066F03}" type="datetimeFigureOut">
              <a:rPr lang="en-US" smtClean="0"/>
              <a:pPr/>
              <a:t>7/22/2012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DC07771-003C-46C6-A807-F925A3E753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FD755B2-A2DF-407E-85B3-FC9BD0066F03}" type="datetimeFigureOut">
              <a:rPr lang="en-US" smtClean="0"/>
              <a:pPr/>
              <a:t>7/22/2012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2DC07771-003C-46C6-A807-F925A3E753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7959" y="1905000"/>
            <a:ext cx="7758470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Does Our</a:t>
            </a:r>
          </a:p>
          <a:p>
            <a:pPr algn="ctr"/>
            <a:r>
              <a:rPr lang="en-US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Example Matter?</a:t>
            </a:r>
            <a:endParaRPr lang="en-US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53218"/>
            <a:ext cx="8686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Examples of Good Influence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905000"/>
            <a:ext cx="73152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Wives – 1 Peter 3:1-2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Thessalonians – 1 Thess. 1:7-8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Corinthians – 2 Cor. 9:1-2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Abel – Hebrews 11:4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Others – Rom. 1:8;  Rom. 16:19;  Acts 10:22;  Acts 16:2;  Acts 22:12;   3 John 12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53218"/>
            <a:ext cx="86868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Good Reputation Required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905000"/>
            <a:ext cx="73152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Serve Tables – Acts 6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Elders – 1 Tim. 3:1-7;  Titus 1:5-9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Deacons – 1 Tim. 3:8-13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53218"/>
            <a:ext cx="8686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Examples of Bad Influence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905000"/>
            <a:ext cx="7315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Peter – Gal. 2:11-13;  Matt. 18:6-7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King David – 2 Sam. 12:14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Israelites – Neh. 5:9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Israelites – Ezek. 36:20-21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Romans – Rom. 2:23-24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53218"/>
            <a:ext cx="86868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Commands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905000"/>
            <a:ext cx="7315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by Jesus – Matt. 5:14-16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by Peter – 1 Peter 2:11-12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by Paul – Titus 2:7-8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    – 1 Tim. 4:12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    – 1 Tim. </a:t>
            </a:r>
            <a:r>
              <a:rPr lang="en-US" sz="3600" b="1" smtClean="0">
                <a:latin typeface="Calibri" pitchFamily="34" charset="0"/>
                <a:cs typeface="Calibri" pitchFamily="34" charset="0"/>
              </a:rPr>
              <a:t>5:14</a:t>
            </a:r>
            <a:endParaRPr lang="en-US" sz="3600" b="1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53218"/>
            <a:ext cx="86868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Our Influence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905000"/>
            <a:ext cx="73152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Perfect Example – 1 Cor. 8:7-13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Paul had the right to eat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But would not for influence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Similar example – Rom. 14:15, 21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Unselfish – Phil. 2:3-4;  Rom. 12:10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Share Guilt – Matt. 18:6-7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Judgment – Rom. 14:12-13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53218"/>
            <a:ext cx="86868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Our Example Does Matter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905000"/>
            <a:ext cx="73152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Good Example can save souls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Bad example can lead others to sin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Bad Example can bring reproach upon the church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Value of Good Reputation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Prov. 22:1;   Eccl. 7:1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53218"/>
            <a:ext cx="8686800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 Black" pitchFamily="34" charset="0"/>
              </a:rPr>
              <a:t>God’s Plan of Salvation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905000"/>
            <a:ext cx="73152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Hear – Romans 10:17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Believe – Hebrews 11:6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Repent – Luke 13:3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Confess – Romans 10:10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Be Baptized – Mark 16:16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Then Remain Faithful – Matt. 24:13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404</TotalTime>
  <Words>255</Words>
  <Application>Microsoft Office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Foundry</vt:lpstr>
      <vt:lpstr>PowerPoint Presentation</vt:lpstr>
      <vt:lpstr>Examples of Good Influence</vt:lpstr>
      <vt:lpstr>Good Reputation Required</vt:lpstr>
      <vt:lpstr>Examples of Bad Influence</vt:lpstr>
      <vt:lpstr>Commands</vt:lpstr>
      <vt:lpstr>Our Influence</vt:lpstr>
      <vt:lpstr>Our Example Does Matter</vt:lpstr>
      <vt:lpstr>God’s Plan of Salvation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Hepner</dc:creator>
  <cp:lastModifiedBy>Guest</cp:lastModifiedBy>
  <cp:revision>28</cp:revision>
  <dcterms:created xsi:type="dcterms:W3CDTF">2012-07-16T22:08:33Z</dcterms:created>
  <dcterms:modified xsi:type="dcterms:W3CDTF">2012-07-22T22:54:29Z</dcterms:modified>
</cp:coreProperties>
</file>