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6" r:id="rId4"/>
    <p:sldId id="257" r:id="rId5"/>
    <p:sldId id="258" r:id="rId6"/>
    <p:sldId id="260" r:id="rId7"/>
    <p:sldId id="261" r:id="rId8"/>
    <p:sldId id="259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7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31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4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9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0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3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2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E4D4-62B4-4971-98DE-CF01C0877603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DCEF-847B-454A-BE22-80E2CE1EF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2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745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2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Reconciled in Christ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Colossians 1:19-23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Reconciliation?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reconcile</a:t>
            </a:r>
            <a:r>
              <a:rPr lang="en-US" sz="2800" dirty="0"/>
              <a:t>: “to make friendly again or win over to a friendly attitude” (Webster’s). </a:t>
            </a:r>
          </a:p>
          <a:p>
            <a:pPr marL="114300" indent="0">
              <a:buNone/>
            </a:pPr>
            <a:endParaRPr lang="en-US" sz="1000" dirty="0"/>
          </a:p>
          <a:p>
            <a:r>
              <a:rPr lang="en-US" sz="2800" b="1" i="1" dirty="0" err="1"/>
              <a:t>apokatallsso</a:t>
            </a:r>
            <a:r>
              <a:rPr lang="en-US" sz="2800" dirty="0"/>
              <a:t>: “to change from one condition into another, so as to remove all enmity and leave no impediment to unity and peace” (Vine’s).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98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1. Reconciliation Is Necessary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Before </a:t>
            </a:r>
            <a:r>
              <a:rPr lang="en-US" sz="2800" dirty="0"/>
              <a:t>reconciliation we were alienated and enemies (v. 21).</a:t>
            </a:r>
          </a:p>
          <a:p>
            <a:r>
              <a:rPr lang="en-US" sz="2800" b="1" i="1" dirty="0"/>
              <a:t>alienated</a:t>
            </a:r>
            <a:r>
              <a:rPr lang="en-US" sz="2800" dirty="0"/>
              <a:t>: to be estranged or separated, to be shut out from one’s fellowship, to cause to be withdrawn or detached.</a:t>
            </a:r>
          </a:p>
          <a:p>
            <a:r>
              <a:rPr lang="en-US" sz="2800" b="1" i="1" dirty="0"/>
              <a:t>enemies</a:t>
            </a:r>
            <a:r>
              <a:rPr lang="en-US" sz="2800" dirty="0"/>
              <a:t>: one who is hated, hostile, in opposition to another. </a:t>
            </a:r>
            <a:endParaRPr lang="en-US" sz="2800" dirty="0" smtClean="0"/>
          </a:p>
          <a:p>
            <a:pPr marL="114300" indent="0">
              <a:buNone/>
            </a:pPr>
            <a:endParaRPr lang="en-US" sz="800" dirty="0" smtClean="0"/>
          </a:p>
          <a:p>
            <a:r>
              <a:rPr lang="en-US" sz="2800" b="1" dirty="0"/>
              <a:t>Reconciliation is necessary because without it we are doomed to suffer the eternal consequences of our </a:t>
            </a:r>
            <a:r>
              <a:rPr lang="en-US" sz="2800" b="1" dirty="0" smtClean="0"/>
              <a:t>sins. </a:t>
            </a:r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74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1. Reconciliation Is Necessary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After </a:t>
            </a:r>
            <a:r>
              <a:rPr lang="en-US" sz="2800" dirty="0"/>
              <a:t>we are reconciled we are presented to God as… (v. 22)</a:t>
            </a:r>
          </a:p>
          <a:p>
            <a:r>
              <a:rPr lang="en-US" sz="2800" b="1" i="1" dirty="0"/>
              <a:t>holy</a:t>
            </a:r>
            <a:r>
              <a:rPr lang="en-US" sz="2800" dirty="0"/>
              <a:t>: sanctified, set apart for God’s use.</a:t>
            </a:r>
          </a:p>
          <a:p>
            <a:r>
              <a:rPr lang="en-US" sz="2800" b="1" i="1" dirty="0"/>
              <a:t>blameless</a:t>
            </a:r>
            <a:r>
              <a:rPr lang="en-US" sz="2800" dirty="0"/>
              <a:t>: without being guilty of anything worthy of </a:t>
            </a:r>
            <a:r>
              <a:rPr lang="en-US" sz="2800" dirty="0" smtClean="0"/>
              <a:t>blame. </a:t>
            </a:r>
            <a:endParaRPr lang="en-US" sz="2800" dirty="0"/>
          </a:p>
          <a:p>
            <a:r>
              <a:rPr lang="en-US" sz="2800" b="1" i="1" dirty="0"/>
              <a:t>above</a:t>
            </a:r>
            <a:r>
              <a:rPr lang="en-US" sz="2800" b="1" dirty="0"/>
              <a:t> </a:t>
            </a:r>
            <a:r>
              <a:rPr lang="en-US" sz="2800" b="1" i="1" dirty="0"/>
              <a:t>reproach</a:t>
            </a:r>
            <a:r>
              <a:rPr lang="en-US" sz="2800" dirty="0"/>
              <a:t>: guilty of nothing that can be called into account, </a:t>
            </a:r>
            <a:r>
              <a:rPr lang="en-US" sz="2800" i="1" dirty="0" err="1"/>
              <a:t>unreprovable</a:t>
            </a:r>
            <a:r>
              <a:rPr lang="en-US" sz="2800" dirty="0"/>
              <a:t> (KJV).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19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2. Reconciliation Is Possible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death of Jesus Christ is the means by which God reconciles all things back to Himself</a:t>
            </a:r>
            <a:r>
              <a:rPr lang="en-US" sz="2800" dirty="0" smtClean="0"/>
              <a:t>.</a:t>
            </a:r>
          </a:p>
          <a:p>
            <a:pPr marL="114300" indent="0">
              <a:buNone/>
            </a:pPr>
            <a:endParaRPr lang="en-US" sz="1000" dirty="0"/>
          </a:p>
          <a:p>
            <a:r>
              <a:rPr lang="en-US" sz="2800" dirty="0"/>
              <a:t>v. 20 – </a:t>
            </a:r>
            <a:r>
              <a:rPr lang="en-US" sz="2800" i="1" dirty="0"/>
              <a:t>peace</a:t>
            </a:r>
            <a:r>
              <a:rPr lang="en-US" sz="2800" dirty="0"/>
              <a:t> is made by the </a:t>
            </a:r>
            <a:r>
              <a:rPr lang="en-US" sz="2800" i="1" dirty="0"/>
              <a:t>blood of His cross</a:t>
            </a:r>
            <a:r>
              <a:rPr lang="en-US" sz="2800" dirty="0"/>
              <a:t>, not by our good works or by God’s willful oversight of our transgressions.</a:t>
            </a:r>
          </a:p>
          <a:p>
            <a:r>
              <a:rPr lang="en-US" sz="2800" dirty="0"/>
              <a:t>vs. 21-22 – we are </a:t>
            </a:r>
            <a:r>
              <a:rPr lang="en-US" sz="2800" i="1" dirty="0"/>
              <a:t>reconciled in the body of His flesh through death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10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2. Reconciliation Is Possible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Reconciliation and salvation are </a:t>
            </a:r>
            <a:r>
              <a:rPr lang="en-US" sz="2800" dirty="0" smtClean="0"/>
              <a:t>found </a:t>
            </a:r>
            <a:r>
              <a:rPr lang="en-US" sz="2800" u="sng" dirty="0"/>
              <a:t>only</a:t>
            </a:r>
            <a:r>
              <a:rPr lang="en-US" sz="2800" dirty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Jesus Christ. </a:t>
            </a:r>
          </a:p>
          <a:p>
            <a:r>
              <a:rPr lang="en-US" sz="2800" dirty="0"/>
              <a:t>v. 20 - </a:t>
            </a:r>
            <a:r>
              <a:rPr lang="en-US" sz="2800" i="1" dirty="0"/>
              <a:t>“all </a:t>
            </a:r>
            <a:r>
              <a:rPr lang="en-US" sz="2800" i="1" dirty="0" smtClean="0"/>
              <a:t>things”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God </a:t>
            </a:r>
            <a:r>
              <a:rPr lang="en-US" sz="2800" dirty="0"/>
              <a:t>has not chosen to save different people with different Saviors. All the fullness dwells in Jesus (v. 19), and it is through Jesus alone that reconciliation is offered to mankind. </a:t>
            </a:r>
          </a:p>
          <a:p>
            <a:r>
              <a:rPr lang="en-US" sz="2800" dirty="0" smtClean="0"/>
              <a:t>Acts </a:t>
            </a:r>
            <a:r>
              <a:rPr lang="en-US" sz="2800" dirty="0"/>
              <a:t>4:12; John </a:t>
            </a:r>
            <a:r>
              <a:rPr lang="en-US" sz="2800" dirty="0" smtClean="0"/>
              <a:t>14:6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6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b="1" dirty="0" smtClean="0"/>
              <a:t>3. Reconciliation Is Conditional</a:t>
            </a:r>
            <a:endParaRPr lang="en-US" sz="4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>
              <a:buClrTx/>
              <a:buFont typeface="+mj-lt"/>
              <a:buAutoNum type="arabicPeriod"/>
            </a:pPr>
            <a:r>
              <a:rPr lang="en-US" sz="2800" b="1" dirty="0" smtClean="0"/>
              <a:t>If </a:t>
            </a:r>
            <a:r>
              <a:rPr lang="en-US" sz="2800" b="1" dirty="0"/>
              <a:t>we continue in the </a:t>
            </a:r>
            <a:r>
              <a:rPr lang="en-US" sz="2800" b="1" dirty="0" smtClean="0"/>
              <a:t>faith.</a:t>
            </a:r>
          </a:p>
          <a:p>
            <a:pPr marL="411480" lvl="1" indent="0">
              <a:buNone/>
            </a:pPr>
            <a:r>
              <a:rPr lang="en-US" sz="2600" dirty="0" smtClean="0"/>
              <a:t>	1 </a:t>
            </a:r>
            <a:r>
              <a:rPr lang="en-US" sz="2600" dirty="0"/>
              <a:t>Thess. 3:5; Heb. 3:12-14, 10:38; Rev. </a:t>
            </a:r>
            <a:r>
              <a:rPr lang="en-US" sz="2600" dirty="0" smtClean="0"/>
              <a:t>2:10</a:t>
            </a:r>
            <a:r>
              <a:rPr lang="en-US" sz="2600" dirty="0"/>
              <a:t> </a:t>
            </a:r>
          </a:p>
          <a:p>
            <a:pPr marL="628650" indent="-514350">
              <a:buClrTx/>
              <a:buFont typeface="+mj-lt"/>
              <a:buAutoNum type="arabicPeriod"/>
            </a:pPr>
            <a:r>
              <a:rPr lang="en-US" sz="2800" b="1" dirty="0" smtClean="0"/>
              <a:t>If </a:t>
            </a:r>
            <a:r>
              <a:rPr lang="en-US" sz="2800" b="1" dirty="0"/>
              <a:t>we are grounded and steadfast. </a:t>
            </a:r>
            <a:endParaRPr lang="en-US" sz="2800" dirty="0"/>
          </a:p>
          <a:p>
            <a:pPr marL="114300" indent="0">
              <a:buNone/>
            </a:pPr>
            <a:r>
              <a:rPr lang="en-US" sz="2600" dirty="0" smtClean="0"/>
              <a:t>	Col</a:t>
            </a:r>
            <a:r>
              <a:rPr lang="en-US" sz="2600" dirty="0"/>
              <a:t>. 2:6-7; Matt. </a:t>
            </a:r>
            <a:r>
              <a:rPr lang="en-US" sz="2600" dirty="0" smtClean="0"/>
              <a:t>7:24-27</a:t>
            </a:r>
            <a:r>
              <a:rPr lang="en-US" sz="2600" dirty="0"/>
              <a:t> </a:t>
            </a:r>
          </a:p>
          <a:p>
            <a:pPr marL="628650" indent="-514350">
              <a:buClrTx/>
              <a:buFont typeface="+mj-lt"/>
              <a:buAutoNum type="arabicPeriod" startAt="3"/>
            </a:pPr>
            <a:r>
              <a:rPr lang="en-US" sz="2800" b="1" dirty="0" smtClean="0"/>
              <a:t>If </a:t>
            </a:r>
            <a:r>
              <a:rPr lang="en-US" sz="2800" b="1" dirty="0"/>
              <a:t>we are not moved away from the hope of the gospel which we have heard.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3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If you are not a Christian…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/>
              <a:t>You are currently an enemy of God because of your sins and stand to suffer His eternal wrath.</a:t>
            </a:r>
          </a:p>
          <a:p>
            <a:pPr lvl="0"/>
            <a:r>
              <a:rPr lang="en-US" sz="2800" b="1" dirty="0"/>
              <a:t>You can be saved and brought into fellowship with God if you will respond in obedience to the gospel of Jesus Christ. </a:t>
            </a:r>
          </a:p>
          <a:p>
            <a:pPr lvl="0"/>
            <a:r>
              <a:rPr lang="en-US" sz="2800" b="1" dirty="0"/>
              <a:t>Being a Christian will require continued steadfastness and growth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35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</TotalTime>
  <Words>390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Adjacency</vt:lpstr>
      <vt:lpstr>Office Theme</vt:lpstr>
      <vt:lpstr>PowerPoint Presentation</vt:lpstr>
      <vt:lpstr>Reconciled in Christ</vt:lpstr>
      <vt:lpstr>What Is Reconciliation?</vt:lpstr>
      <vt:lpstr>1. Reconciliation Is Necessary</vt:lpstr>
      <vt:lpstr>1. Reconciliation Is Necessary</vt:lpstr>
      <vt:lpstr>2. Reconciliation Is Possible</vt:lpstr>
      <vt:lpstr>2. Reconciliation Is Possible</vt:lpstr>
      <vt:lpstr>3. Reconciliation Is Conditional</vt:lpstr>
      <vt:lpstr>If you are not a Christian…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Reconciled in Christ</dc:title>
  <dc:creator>Heath</dc:creator>
  <cp:lastModifiedBy>Guest</cp:lastModifiedBy>
  <cp:revision>16</cp:revision>
  <dcterms:created xsi:type="dcterms:W3CDTF">2012-07-13T14:04:20Z</dcterms:created>
  <dcterms:modified xsi:type="dcterms:W3CDTF">2012-07-15T20:51:28Z</dcterms:modified>
</cp:coreProperties>
</file>