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1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1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7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6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4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6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35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4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7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8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3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35F78-55AB-42CB-ACE7-09EBD9BB9081}" type="datetimeFigureOut">
              <a:rPr lang="en-US" smtClean="0"/>
              <a:t>6/24/2012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EBBA-F849-4054-AB24-2E6395D7B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0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ligator.com/img/life-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1173" y="228600"/>
            <a:ext cx="8841237" cy="3505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4495800" cy="2514600"/>
          </a:xfrm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Can We Save the Lost?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369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 Corinthians 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Do you not know that the unrighteous will not inherit the kingdom of God? Do not be deceived. Neither fornicators, nor idolaters, nor adulterers, nor homosexuals, nor sodomites, 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nor thieves, nor covetous, nor drunkards, nor revilers, nor </a:t>
            </a:r>
            <a:r>
              <a:rPr lang="en-US" dirty="0" err="1" smtClean="0"/>
              <a:t>extortioners</a:t>
            </a:r>
            <a:r>
              <a:rPr lang="en-US" dirty="0" smtClean="0"/>
              <a:t> will inherit the kingdom of God. </a:t>
            </a:r>
          </a:p>
        </p:txBody>
      </p:sp>
    </p:spTree>
    <p:extLst>
      <p:ext uri="{BB962C8B-B14F-4D97-AF65-F5344CB8AC3E}">
        <p14:creationId xmlns:p14="http://schemas.microsoft.com/office/powerpoint/2010/main" val="90548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 Corinthians 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Do you not know that the unrighteous will not inherit the kingdom of God? Do not be deceived. Neither fornicators, nor idolaters, nor adulterers, nor homosexuals, nor sodomites, 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nor thieves, nor covetous, nor drunkards, nor revilers, nor </a:t>
            </a:r>
            <a:r>
              <a:rPr lang="en-US" dirty="0" err="1" smtClean="0"/>
              <a:t>extortioners</a:t>
            </a:r>
            <a:r>
              <a:rPr lang="en-US" dirty="0" smtClean="0"/>
              <a:t> will inherit the kingdom of God. 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And such were some of you...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74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aren’t we converting people like this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we even want people like this in our assemblies and among our membership? </a:t>
            </a:r>
          </a:p>
          <a:p>
            <a:pPr lvl="0"/>
            <a:r>
              <a:rPr lang="en-US" dirty="0"/>
              <a:t>Have we lost faith in the power of the gospel to save sinners </a:t>
            </a:r>
            <a:r>
              <a:rPr lang="en-US" dirty="0" smtClean="0"/>
              <a:t>(Rom. 1:16)?</a:t>
            </a:r>
            <a:endParaRPr lang="en-US" dirty="0"/>
          </a:p>
          <a:p>
            <a:pPr lvl="0"/>
            <a:r>
              <a:rPr lang="en-US" dirty="0"/>
              <a:t>Do we lack confidence needed to take the gospel to the </a:t>
            </a:r>
            <a:r>
              <a:rPr lang="en-US" dirty="0" smtClean="0"/>
              <a:t>lost (1 Tim. 1:15)?</a:t>
            </a:r>
            <a:endParaRPr lang="en-US" dirty="0"/>
          </a:p>
          <a:p>
            <a:pPr lvl="0"/>
            <a:r>
              <a:rPr lang="en-US" dirty="0"/>
              <a:t>Are we following the same pattern for evangelism found in the New Testament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04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We Can Save the Lost - Acts 16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Paul </a:t>
            </a:r>
            <a:r>
              <a:rPr lang="en-US" b="1" dirty="0"/>
              <a:t>w</a:t>
            </a:r>
            <a:r>
              <a:rPr lang="en-US" b="1" dirty="0" smtClean="0"/>
              <a:t>as aggressive in finding opportunities to preach the gospel (vs. 6-15)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Paul refused to fellowship error (vs. 16-18)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Paul was willing to suffer because of his efforts (vs. 19-24)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Paul was joyful in the midst of his sufferings (v. 25)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Paul was compassionate towards his enemies (vs. 27-28)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264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How Can We Save the Lost?</vt:lpstr>
      <vt:lpstr>1 Corinthians 6</vt:lpstr>
      <vt:lpstr>1 Corinthians 6</vt:lpstr>
      <vt:lpstr>Why aren’t we converting people like this today?</vt:lpstr>
      <vt:lpstr>How We Can Save the Lost - Acts 16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We Save the Lost?</dc:title>
  <dc:creator>Heath</dc:creator>
  <cp:lastModifiedBy>Guest</cp:lastModifiedBy>
  <cp:revision>9</cp:revision>
  <dcterms:created xsi:type="dcterms:W3CDTF">2012-06-23T16:54:22Z</dcterms:created>
  <dcterms:modified xsi:type="dcterms:W3CDTF">2012-06-24T21:05:42Z</dcterms:modified>
</cp:coreProperties>
</file>