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7" r:id="rId4"/>
    <p:sldId id="260" r:id="rId5"/>
    <p:sldId id="262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3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48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96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7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4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107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845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4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97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094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4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EB2A2-0809-4BF6-ADBA-1497B24BBC6C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4DDB0-EEF9-4B49-B5A8-BB07A0080B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75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4600" b="1" dirty="0" smtClean="0">
                <a:solidFill>
                  <a:srgbClr val="002060"/>
                </a:solidFill>
              </a:rPr>
              <a:t>Reverencing God in Our Worship</a:t>
            </a:r>
            <a:endParaRPr lang="en-US" sz="46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G:\song book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3"/>
          <a:stretch/>
        </p:blipFill>
        <p:spPr bwMode="auto">
          <a:xfrm>
            <a:off x="1066800" y="3962400"/>
            <a:ext cx="3163527" cy="231973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3.bp.blogspot.com/_AnLEco_ABfc/S0pk7cJxMjI/AAAAAAAAC68/vjMs45BYme8/s400/wine-communion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1"/>
          <a:stretch/>
        </p:blipFill>
        <p:spPr bwMode="auto">
          <a:xfrm>
            <a:off x="4687527" y="1478761"/>
            <a:ext cx="3475255" cy="226889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liberalbaptistrev.com/wp-content/uploads/2012/05/offering-plate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527" y="3976198"/>
            <a:ext cx="3475255" cy="230593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3.bp.blogspot.com/-c_VCFrmfLfM/TX4rjzdf_JI/AAAAAAAAAXY/SZw0BMbJYDM/s1600/praying-hands1.jpe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20" t="14589"/>
          <a:stretch/>
        </p:blipFill>
        <p:spPr bwMode="auto">
          <a:xfrm>
            <a:off x="1066800" y="1478761"/>
            <a:ext cx="3163527" cy="225503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189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114800" y="1600200"/>
            <a:ext cx="4495800" cy="441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How Can I Reverence God in Worship?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</a:rPr>
              <a:t>Remember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</a:rPr>
              <a:t>Attitude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</a:rPr>
              <a:t>Dress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</a:rPr>
              <a:t>Conduct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</a:rPr>
              <a:t>Participation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343400" y="1828801"/>
            <a:ext cx="4038600" cy="381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“Therefore, since we are receiving a kingdom which cannot be shaken, let us have grace, by which we may serve God acceptably with reverence and godly fear.”</a:t>
            </a:r>
          </a:p>
          <a:p>
            <a:pPr marL="0" indent="0">
              <a:buNone/>
            </a:pPr>
            <a:endParaRPr lang="en-US" sz="900" b="1" dirty="0" smtClean="0">
              <a:solidFill>
                <a:schemeClr val="bg1"/>
              </a:solidFill>
            </a:endParaRPr>
          </a:p>
          <a:p>
            <a:pPr marL="0" indent="0" algn="r">
              <a:buNone/>
            </a:pPr>
            <a:r>
              <a:rPr lang="en-US" b="1" dirty="0" smtClean="0">
                <a:solidFill>
                  <a:schemeClr val="bg1"/>
                </a:solidFill>
              </a:rPr>
              <a:t>Hebrews 12:28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16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advancingministries.net/wp-content/uploads/2012/05/CoolCasualWorship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38" b="9691"/>
          <a:stretch/>
        </p:blipFill>
        <p:spPr bwMode="auto">
          <a:xfrm>
            <a:off x="4953000" y="457200"/>
            <a:ext cx="4010024" cy="161950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65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41148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“God is greatly to be feared in the assembly of the saints, and to be held in reverence by all those around Him.” </a:t>
            </a:r>
          </a:p>
          <a:p>
            <a:pPr marL="0" indent="0">
              <a:buNone/>
            </a:pPr>
            <a:endParaRPr lang="en-US" sz="11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Psalm 89:7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2052" name="Picture 4" descr="http://www.advancingministries.net/wp-content/uploads/2012/05/CoolCasualWorship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38" b="9691"/>
          <a:stretch/>
        </p:blipFill>
        <p:spPr bwMode="auto">
          <a:xfrm>
            <a:off x="4953000" y="457200"/>
            <a:ext cx="4010024" cy="161950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5814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324600" y="274320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vs.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268604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4114800" cy="574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“Therefore, since we are receiving a kingdom which cannot be shaken, let us have grace, by which we may serve God acceptably with reverence and godly fear. For our God is a consuming fire.”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Hebrews 12:28-29</a:t>
            </a:r>
          </a:p>
        </p:txBody>
      </p:sp>
      <p:pic>
        <p:nvPicPr>
          <p:cNvPr id="4" name="Picture 4" descr="http://www.advancingministries.net/wp-content/uploads/2012/05/CoolCasualWorship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38" b="9691"/>
          <a:stretch/>
        </p:blipFill>
        <p:spPr bwMode="auto">
          <a:xfrm>
            <a:off x="4953000" y="457200"/>
            <a:ext cx="4010024" cy="161950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5814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324600" y="274320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vs.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826272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To Reverence God in Worship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1. Remember</a:t>
            </a:r>
          </a:p>
          <a:p>
            <a:r>
              <a:rPr lang="en-US" b="1" dirty="0" smtClean="0"/>
              <a:t>Remember what we are coming here to do.</a:t>
            </a:r>
          </a:p>
          <a:p>
            <a:r>
              <a:rPr lang="en-US" b="1" dirty="0" smtClean="0"/>
              <a:t>Remember who God is. 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Rev. 4; Ex. 19:16-19; Ezek. 1:26-28</a:t>
            </a:r>
          </a:p>
          <a:p>
            <a:r>
              <a:rPr lang="en-US" b="1" dirty="0" smtClean="0"/>
              <a:t>Remember why God is worthy of our worship. 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Psalm 29:1-2; 100; 95:6-7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16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To Reverence God in Worship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2. Attitude</a:t>
            </a:r>
          </a:p>
          <a:p>
            <a:r>
              <a:rPr lang="en-US" b="1" dirty="0" smtClean="0"/>
              <a:t>Heart - </a:t>
            </a:r>
            <a:r>
              <a:rPr lang="en-US" b="1" dirty="0" smtClean="0">
                <a:solidFill>
                  <a:srgbClr val="FF0000"/>
                </a:solidFill>
              </a:rPr>
              <a:t>Matthew 15:8</a:t>
            </a:r>
          </a:p>
          <a:p>
            <a:r>
              <a:rPr lang="en-US" b="1" dirty="0" smtClean="0"/>
              <a:t>Humility - </a:t>
            </a:r>
            <a:r>
              <a:rPr lang="en-US" b="1" dirty="0" smtClean="0">
                <a:solidFill>
                  <a:srgbClr val="FF0000"/>
                </a:solidFill>
              </a:rPr>
              <a:t>Luke 18:10-14 </a:t>
            </a:r>
          </a:p>
          <a:p>
            <a:r>
              <a:rPr lang="en-US" b="1" dirty="0" smtClean="0"/>
              <a:t>Respect - </a:t>
            </a:r>
            <a:r>
              <a:rPr lang="en-US" b="1" dirty="0" smtClean="0">
                <a:solidFill>
                  <a:srgbClr val="FF0000"/>
                </a:solidFill>
              </a:rPr>
              <a:t>Isaiah 66:2; Nehemiah 8:5-6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057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To Reverence God in Worship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3. Dress</a:t>
            </a:r>
          </a:p>
          <a:p>
            <a:r>
              <a:rPr lang="en-US" b="1" dirty="0" smtClean="0"/>
              <a:t>“God sees my heart. He doesn’t care how I am dressed” - </a:t>
            </a:r>
            <a:r>
              <a:rPr lang="en-US" b="1" dirty="0" smtClean="0">
                <a:solidFill>
                  <a:srgbClr val="FF0000"/>
                </a:solidFill>
              </a:rPr>
              <a:t>1 Peter 3:3-4</a:t>
            </a:r>
          </a:p>
          <a:p>
            <a:r>
              <a:rPr lang="en-US" b="1" dirty="0" smtClean="0"/>
              <a:t>It does matter how we dress for certain situations - </a:t>
            </a:r>
            <a:r>
              <a:rPr lang="en-US" b="1" dirty="0" smtClean="0">
                <a:solidFill>
                  <a:srgbClr val="FF0000"/>
                </a:solidFill>
              </a:rPr>
              <a:t>Gen. 41:14</a:t>
            </a:r>
          </a:p>
          <a:p>
            <a:r>
              <a:rPr lang="en-US" b="1" dirty="0" smtClean="0"/>
              <a:t>The way we dress reflects that which is in our heart.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16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To Reverence God in Worship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4. Conduct</a:t>
            </a:r>
          </a:p>
          <a:p>
            <a:r>
              <a:rPr lang="en-US" b="1" dirty="0" smtClean="0"/>
              <a:t>Worship is to be conducted decently and in order - </a:t>
            </a:r>
            <a:r>
              <a:rPr lang="en-US" b="1" dirty="0" smtClean="0">
                <a:solidFill>
                  <a:srgbClr val="FF0000"/>
                </a:solidFill>
              </a:rPr>
              <a:t>1 Cor. 14:40</a:t>
            </a:r>
          </a:p>
          <a:p>
            <a:r>
              <a:rPr lang="en-US" b="1" dirty="0" smtClean="0"/>
              <a:t>Be on time.</a:t>
            </a:r>
          </a:p>
          <a:p>
            <a:r>
              <a:rPr lang="en-US" b="1" dirty="0" smtClean="0"/>
              <a:t>Don’t cause distractions.</a:t>
            </a:r>
          </a:p>
          <a:p>
            <a:pPr lvl="1"/>
            <a:r>
              <a:rPr lang="en-US" b="1" dirty="0" smtClean="0"/>
              <a:t>Silence your cell phone, don’t send text messages</a:t>
            </a:r>
          </a:p>
          <a:p>
            <a:pPr lvl="1"/>
            <a:r>
              <a:rPr lang="en-US" b="1" dirty="0" smtClean="0"/>
              <a:t>Stay seated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16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How To Reverence God in Worship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002060"/>
                </a:solidFill>
              </a:rPr>
              <a:t>5. Participation</a:t>
            </a:r>
          </a:p>
          <a:p>
            <a:r>
              <a:rPr lang="en-US" b="1" dirty="0" smtClean="0"/>
              <a:t>We must participate.</a:t>
            </a:r>
          </a:p>
          <a:p>
            <a:r>
              <a:rPr lang="en-US" b="1" dirty="0" smtClean="0"/>
              <a:t>We must do our best.</a:t>
            </a:r>
          </a:p>
          <a:p>
            <a:r>
              <a:rPr lang="en-US" b="1" dirty="0" smtClean="0"/>
              <a:t>Be serious as we worship.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160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318</Words>
  <Application>Microsoft Office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Reverencing God in Our Worship</vt:lpstr>
      <vt:lpstr>PowerPoint Presentation</vt:lpstr>
      <vt:lpstr>PowerPoint Presentation</vt:lpstr>
      <vt:lpstr>PowerPoint Presentation</vt:lpstr>
      <vt:lpstr>How To Reverence God in Worship</vt:lpstr>
      <vt:lpstr>How To Reverence God in Worship</vt:lpstr>
      <vt:lpstr>How To Reverence God in Worship</vt:lpstr>
      <vt:lpstr>How To Reverence God in Worship</vt:lpstr>
      <vt:lpstr>How To Reverence God in Worship</vt:lpstr>
      <vt:lpstr>How Can I Reverence God in Worship?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Reverencing God in Our Worship</dc:title>
  <dc:creator>Heath</dc:creator>
  <cp:lastModifiedBy>Guest</cp:lastModifiedBy>
  <cp:revision>16</cp:revision>
  <dcterms:created xsi:type="dcterms:W3CDTF">2012-06-07T14:31:33Z</dcterms:created>
  <dcterms:modified xsi:type="dcterms:W3CDTF">2012-06-10T20:55:07Z</dcterms:modified>
</cp:coreProperties>
</file>