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3" r:id="rId3"/>
    <p:sldId id="263" r:id="rId4"/>
    <p:sldId id="262" r:id="rId5"/>
    <p:sldId id="261" r:id="rId6"/>
    <p:sldId id="264" r:id="rId7"/>
    <p:sldId id="265" r:id="rId8"/>
    <p:sldId id="266" r:id="rId9"/>
    <p:sldId id="267" r:id="rId10"/>
    <p:sldId id="268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8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7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77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29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1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06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6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85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0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59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4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B206-AFF1-4A76-97AD-D9D90D0481A3}" type="datetimeFigureOut">
              <a:rPr lang="en-US" smtClean="0"/>
              <a:t>6/3/2012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A277-BAD4-4CC7-8634-321D5591F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Christian’s View of Death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6375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Philippians 1:21-24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96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The Result of Sin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A Separation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Sleep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A Departure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A Homecoming</a:t>
            </a:r>
          </a:p>
          <a:p>
            <a:pPr marL="742950" indent="-742950">
              <a:buFont typeface="+mj-lt"/>
              <a:buAutoNum type="arabicPeriod"/>
            </a:pPr>
            <a:r>
              <a:rPr lang="en-US" b="1" dirty="0" smtClean="0"/>
              <a:t>Motivation to Greater Service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27237"/>
            <a:ext cx="5791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“For to me, to live is Christ, and to die is gain.” 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sz="3600" b="1" dirty="0" smtClean="0"/>
              <a:t>Philippians </a:t>
            </a:r>
            <a:r>
              <a:rPr lang="en-US" sz="3600" b="1" dirty="0"/>
              <a:t>1:21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60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World’s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Death is painful.</a:t>
            </a:r>
          </a:p>
          <a:p>
            <a:r>
              <a:rPr lang="en-US" sz="3600" b="1" dirty="0" smtClean="0"/>
              <a:t>Death is permanent.</a:t>
            </a:r>
          </a:p>
          <a:p>
            <a:r>
              <a:rPr lang="en-US" sz="3600" b="1" dirty="0" smtClean="0"/>
              <a:t>Death is perplexing.</a:t>
            </a:r>
            <a:endParaRPr lang="en-US" sz="3200" b="1" dirty="0"/>
          </a:p>
        </p:txBody>
      </p:sp>
      <p:pic>
        <p:nvPicPr>
          <p:cNvPr id="2050" name="Picture 2" descr="Globe 2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581400"/>
            <a:ext cx="2667000" cy="263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78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558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1. Death is the Result of Sin</a:t>
            </a:r>
          </a:p>
          <a:p>
            <a:pPr marL="457200" lvl="1" indent="0">
              <a:buNone/>
            </a:pPr>
            <a:r>
              <a:rPr lang="en-US" sz="3200" b="1" dirty="0" smtClean="0"/>
              <a:t>Genesis 2:16-17</a:t>
            </a:r>
          </a:p>
          <a:p>
            <a:pPr marL="457200" lvl="1" indent="0">
              <a:buNone/>
            </a:pPr>
            <a:r>
              <a:rPr lang="en-US" sz="3200" b="1" dirty="0" smtClean="0"/>
              <a:t>Romans 5:12-14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7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2. Death is a Separation</a:t>
            </a:r>
          </a:p>
          <a:p>
            <a:pPr marL="457200" lvl="1" indent="0">
              <a:buNone/>
            </a:pPr>
            <a:r>
              <a:rPr lang="en-US" sz="3200" b="1" dirty="0" smtClean="0"/>
              <a:t>1 Thessalonians 5:23</a:t>
            </a:r>
          </a:p>
          <a:p>
            <a:pPr marL="457200" lvl="1" indent="0">
              <a:buNone/>
            </a:pPr>
            <a:r>
              <a:rPr lang="en-US" sz="3200" b="1" dirty="0" smtClean="0"/>
              <a:t>James 2:26</a:t>
            </a:r>
            <a:endParaRPr lang="en-US" sz="3200" b="1" dirty="0"/>
          </a:p>
        </p:txBody>
      </p:sp>
      <p:pic>
        <p:nvPicPr>
          <p:cNvPr id="5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460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3. Death is Sleep</a:t>
            </a:r>
          </a:p>
          <a:p>
            <a:pPr marL="457200" lvl="1" indent="0">
              <a:buNone/>
            </a:pPr>
            <a:r>
              <a:rPr lang="en-US" sz="3200" b="1" dirty="0" smtClean="0"/>
              <a:t>John 11:11-14</a:t>
            </a:r>
          </a:p>
          <a:p>
            <a:pPr marL="457200" lvl="1" indent="0">
              <a:buNone/>
            </a:pPr>
            <a:r>
              <a:rPr lang="en-US" sz="3200" b="1" dirty="0" smtClean="0"/>
              <a:t>Revelation 14:13</a:t>
            </a:r>
          </a:p>
          <a:p>
            <a:pPr marL="457200" lvl="1" indent="0">
              <a:buNone/>
            </a:pPr>
            <a:r>
              <a:rPr lang="en-US" sz="3200" b="1" dirty="0" smtClean="0"/>
              <a:t>1 Thessalonians 4:13-18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58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4. Death is a Departure</a:t>
            </a:r>
          </a:p>
          <a:p>
            <a:pPr marL="457200" lvl="1" indent="0">
              <a:buNone/>
            </a:pPr>
            <a:r>
              <a:rPr lang="en-US" sz="3200" b="1" dirty="0" smtClean="0"/>
              <a:t>Luke 9:30-31</a:t>
            </a:r>
          </a:p>
          <a:p>
            <a:pPr marL="457200" lvl="1" indent="0">
              <a:buNone/>
            </a:pPr>
            <a:r>
              <a:rPr lang="en-US" sz="3200" b="1" dirty="0" smtClean="0"/>
              <a:t>Philippians 1:23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5. Death is a Homecoming</a:t>
            </a:r>
          </a:p>
          <a:p>
            <a:pPr marL="457200" lvl="1" indent="0">
              <a:buNone/>
            </a:pPr>
            <a:r>
              <a:rPr lang="en-US" sz="3200" b="1" dirty="0" smtClean="0"/>
              <a:t>John 14:28</a:t>
            </a:r>
          </a:p>
          <a:p>
            <a:pPr marL="457200" lvl="1" indent="0">
              <a:buNone/>
            </a:pPr>
            <a:r>
              <a:rPr lang="en-US" sz="3200" b="1" dirty="0" smtClean="0"/>
              <a:t>Philippians 3:20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Christian’s View of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6. Death is Motivation to Greater Service</a:t>
            </a:r>
          </a:p>
          <a:p>
            <a:pPr marL="457200" lvl="1" indent="0">
              <a:buNone/>
            </a:pPr>
            <a:r>
              <a:rPr lang="en-US" sz="3200" b="1" dirty="0" smtClean="0"/>
              <a:t>1 Corinthians 15:58</a:t>
            </a:r>
          </a:p>
          <a:p>
            <a:pPr marL="457200" lvl="1" indent="0">
              <a:buNone/>
            </a:pPr>
            <a:r>
              <a:rPr lang="en-US" sz="3200" b="1" dirty="0" smtClean="0"/>
              <a:t>John 9:4-5</a:t>
            </a:r>
          </a:p>
          <a:p>
            <a:pPr marL="457200" lvl="1" indent="0">
              <a:buNone/>
            </a:pPr>
            <a:r>
              <a:rPr lang="en-US" sz="3200" b="1" dirty="0" smtClean="0"/>
              <a:t>Ecclesiastes 9:9-10</a:t>
            </a:r>
            <a:endParaRPr lang="en-US" sz="3200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0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167</Words>
  <Application>Microsoft Office PowerPoint</Application>
  <PresentationFormat>On-screen Show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Christian’s View of Death</vt:lpstr>
      <vt:lpstr>The World’s View of Death</vt:lpstr>
      <vt:lpstr>The Christian’s View of Death</vt:lpstr>
      <vt:lpstr>The Christian’s View of Death</vt:lpstr>
      <vt:lpstr>The Christian’s View of Death</vt:lpstr>
      <vt:lpstr>The Christian’s View of Death</vt:lpstr>
      <vt:lpstr>The Christian’s View of Death</vt:lpstr>
      <vt:lpstr>The Christian’s View of Death</vt:lpstr>
      <vt:lpstr>The Christian’s View of Death</vt:lpstr>
      <vt:lpstr>The Christian’s View of Death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Christian’s View of Death</dc:title>
  <dc:creator>Heath</dc:creator>
  <cp:lastModifiedBy>Guest</cp:lastModifiedBy>
  <cp:revision>11</cp:revision>
  <dcterms:created xsi:type="dcterms:W3CDTF">2012-06-01T19:30:10Z</dcterms:created>
  <dcterms:modified xsi:type="dcterms:W3CDTF">2012-06-03T22:18:20Z</dcterms:modified>
</cp:coreProperties>
</file>