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2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4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0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2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0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8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6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1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4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44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FC70E-604E-436F-B1A3-284D37F67744}" type="datetimeFigureOut">
              <a:rPr lang="en-US" smtClean="0"/>
              <a:t>5/13/2012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ACDB4-5090-41A7-9A08-D8397367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2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Three Great Men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Moses 	</a:t>
            </a:r>
          </a:p>
          <a:p>
            <a:r>
              <a:rPr lang="en-US" sz="3600" b="1" dirty="0" smtClean="0"/>
              <a:t>Samuel 	</a:t>
            </a:r>
          </a:p>
          <a:p>
            <a:r>
              <a:rPr lang="en-US" sz="3600" b="1" dirty="0" smtClean="0"/>
              <a:t>Timothy 	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3649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Three Great Mothers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Moses -		</a:t>
            </a:r>
            <a:r>
              <a:rPr lang="en-US" sz="3600" b="1" dirty="0" err="1" smtClean="0"/>
              <a:t>Jochebed</a:t>
            </a:r>
            <a:endParaRPr lang="en-US" sz="3600" b="1" dirty="0" smtClean="0"/>
          </a:p>
          <a:p>
            <a:r>
              <a:rPr lang="en-US" sz="3600" b="1" dirty="0" smtClean="0"/>
              <a:t>Samuel -	Hannah</a:t>
            </a:r>
          </a:p>
          <a:p>
            <a:r>
              <a:rPr lang="en-US" sz="3600" b="1" dirty="0" smtClean="0"/>
              <a:t>Timothy -	Eunice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1669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Three Great Mothers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1. </a:t>
            </a:r>
            <a:r>
              <a:rPr lang="en-US" sz="3600" b="1" dirty="0" err="1" smtClean="0"/>
              <a:t>Jochebed</a:t>
            </a:r>
            <a:r>
              <a:rPr lang="en-US" sz="3600" b="1" dirty="0" smtClean="0"/>
              <a:t> - Protected Her Son</a:t>
            </a:r>
          </a:p>
          <a:p>
            <a:pPr lvl="1"/>
            <a:r>
              <a:rPr lang="en-US" sz="3200" b="1" dirty="0" smtClean="0"/>
              <a:t>Ex. 2:1-10; Prov. 22:6; Heb. 11:24-26</a:t>
            </a:r>
          </a:p>
          <a:p>
            <a:pPr marL="0" indent="0">
              <a:buNone/>
            </a:pPr>
            <a:r>
              <a:rPr lang="en-US" sz="3600" b="1" dirty="0" smtClean="0"/>
              <a:t>2. Hannah - Dedicated Her Son to the Lord</a:t>
            </a:r>
          </a:p>
          <a:p>
            <a:pPr lvl="1"/>
            <a:r>
              <a:rPr lang="en-US" sz="3200" b="1" dirty="0" smtClean="0"/>
              <a:t>1 Samuel 1:11</a:t>
            </a:r>
          </a:p>
          <a:p>
            <a:pPr marL="0" indent="0">
              <a:buNone/>
            </a:pPr>
            <a:r>
              <a:rPr lang="en-US" sz="3600" b="1" dirty="0" smtClean="0"/>
              <a:t>3. Eunice - Overcame Obstacles</a:t>
            </a:r>
          </a:p>
          <a:p>
            <a:pPr lvl="1"/>
            <a:r>
              <a:rPr lang="en-US" sz="3200" b="1" dirty="0" smtClean="0"/>
              <a:t>2 Tim. 1:5, 3:14-15; Acts 16:1-3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8386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58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Three Great Men</vt:lpstr>
      <vt:lpstr>Three Great Mothers</vt:lpstr>
      <vt:lpstr>Three Great Mothers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Great Mothers</dc:title>
  <dc:creator>Heath</dc:creator>
  <cp:lastModifiedBy>Guest</cp:lastModifiedBy>
  <cp:revision>4</cp:revision>
  <dcterms:created xsi:type="dcterms:W3CDTF">2012-05-11T17:43:49Z</dcterms:created>
  <dcterms:modified xsi:type="dcterms:W3CDTF">2012-05-14T02:28:40Z</dcterms:modified>
</cp:coreProperties>
</file>