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547C-18F4-4618-9C5C-D6474C8C6605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776-AC8F-4EE5-BDB5-5A74A6C49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452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547C-18F4-4618-9C5C-D6474C8C6605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776-AC8F-4EE5-BDB5-5A74A6C49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899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547C-18F4-4618-9C5C-D6474C8C6605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776-AC8F-4EE5-BDB5-5A74A6C49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20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547C-18F4-4618-9C5C-D6474C8C6605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776-AC8F-4EE5-BDB5-5A74A6C49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62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547C-18F4-4618-9C5C-D6474C8C6605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776-AC8F-4EE5-BDB5-5A74A6C49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314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547C-18F4-4618-9C5C-D6474C8C6605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776-AC8F-4EE5-BDB5-5A74A6C49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80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547C-18F4-4618-9C5C-D6474C8C6605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776-AC8F-4EE5-BDB5-5A74A6C49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604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547C-18F4-4618-9C5C-D6474C8C6605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776-AC8F-4EE5-BDB5-5A74A6C49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988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547C-18F4-4618-9C5C-D6474C8C6605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776-AC8F-4EE5-BDB5-5A74A6C49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47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547C-18F4-4618-9C5C-D6474C8C6605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776-AC8F-4EE5-BDB5-5A74A6C49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6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547C-18F4-4618-9C5C-D6474C8C6605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4776-AC8F-4EE5-BDB5-5A74A6C49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8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0547C-18F4-4618-9C5C-D6474C8C6605}" type="datetimeFigureOut">
              <a:rPr lang="en-US" smtClean="0"/>
              <a:t>4/1/2012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94776-AC8F-4EE5-BDB5-5A74A6C49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60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/>
          <a:p>
            <a:r>
              <a:rPr lang="en-US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Mercy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“Blessed are the merciful, for they shall obtain mercy.”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Matthew 5:7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210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mercy?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basic meaning behind “mercy” is having pity on those who are afflicted, joined with a desire to help them. </a:t>
            </a:r>
          </a:p>
          <a:p>
            <a:r>
              <a:rPr lang="en-US" dirty="0" smtClean="0"/>
              <a:t>Mercy </a:t>
            </a:r>
            <a:r>
              <a:rPr lang="en-US" dirty="0"/>
              <a:t>is “kindness in action.”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mercy?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a refraining from harming or punishing offenders, enemies, persons in one’s power, etc.; kindness in excess of what may be expected or demanded by fairness; forbearance and compassion</a:t>
            </a:r>
          </a:p>
          <a:p>
            <a:pPr marL="0" indent="0">
              <a:buNone/>
            </a:pPr>
            <a:r>
              <a:rPr lang="en-US" dirty="0"/>
              <a:t>3. a disposition to forgive, pity, or be kind</a:t>
            </a:r>
          </a:p>
          <a:p>
            <a:pPr marL="0" indent="0">
              <a:buNone/>
            </a:pPr>
            <a:r>
              <a:rPr lang="en-US" dirty="0"/>
              <a:t>5. kind or compassionate treatment; relief of suffering</a:t>
            </a:r>
          </a:p>
          <a:p>
            <a:pPr marL="0" indent="0" algn="r">
              <a:buNone/>
            </a:pPr>
            <a:r>
              <a:rPr lang="en-US" sz="2400" dirty="0"/>
              <a:t>Webster’s New World </a:t>
            </a:r>
            <a:r>
              <a:rPr lang="en-US" sz="2400" dirty="0" smtClean="0"/>
              <a:t>Dictionary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6163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God is Merciful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is </a:t>
            </a:r>
            <a:r>
              <a:rPr lang="en-US" i="1" dirty="0" smtClean="0"/>
              <a:t>“the Father of mercies and the God of all comfort” </a:t>
            </a:r>
            <a:r>
              <a:rPr lang="en-US" dirty="0" smtClean="0"/>
              <a:t>(2 Cor. 1:3). </a:t>
            </a:r>
          </a:p>
          <a:p>
            <a:r>
              <a:rPr lang="en-US" dirty="0" smtClean="0"/>
              <a:t>God teaches us of mercy (James 3:13-18).</a:t>
            </a:r>
          </a:p>
          <a:p>
            <a:pPr lvl="0"/>
            <a:r>
              <a:rPr lang="en-US" dirty="0"/>
              <a:t>God’s mercy is </a:t>
            </a:r>
            <a:r>
              <a:rPr lang="en-US" b="1" dirty="0" smtClean="0"/>
              <a:t>abundant</a:t>
            </a:r>
            <a:r>
              <a:rPr lang="en-US" dirty="0" smtClean="0"/>
              <a:t> </a:t>
            </a:r>
            <a:r>
              <a:rPr lang="en-US" dirty="0"/>
              <a:t>(Ps. 86:15).</a:t>
            </a:r>
          </a:p>
          <a:p>
            <a:pPr lvl="0"/>
            <a:r>
              <a:rPr lang="en-US" dirty="0"/>
              <a:t>God’s mercy is </a:t>
            </a:r>
            <a:r>
              <a:rPr lang="en-US" b="1" dirty="0"/>
              <a:t>faithful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/>
              <a:t>Ps. 13:5).</a:t>
            </a:r>
          </a:p>
          <a:p>
            <a:pPr lvl="0"/>
            <a:r>
              <a:rPr lang="en-US" dirty="0"/>
              <a:t>God’s mercy </a:t>
            </a:r>
            <a:r>
              <a:rPr lang="en-US" b="1" dirty="0"/>
              <a:t>endures forever </a:t>
            </a:r>
            <a:r>
              <a:rPr lang="en-US" dirty="0"/>
              <a:t>(Ps. 103:17; </a:t>
            </a:r>
            <a:r>
              <a:rPr lang="en-US" dirty="0" smtClean="0"/>
              <a:t>             Ps</a:t>
            </a:r>
            <a:r>
              <a:rPr lang="en-US" dirty="0"/>
              <a:t>. 136 </a:t>
            </a:r>
            <a:r>
              <a:rPr lang="en-US" dirty="0" smtClean="0"/>
              <a:t>- </a:t>
            </a:r>
            <a:r>
              <a:rPr lang="en-US" dirty="0"/>
              <a:t>26 times).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83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God’s Mercy and Forgiveness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/>
              <a:t>We appeal to God’s mercy in order to receive forgiveness for our sins. </a:t>
            </a:r>
            <a:endParaRPr lang="en-US" dirty="0" smtClean="0"/>
          </a:p>
          <a:p>
            <a:r>
              <a:rPr lang="en-US" dirty="0" smtClean="0"/>
              <a:t>Numbers 14:18-19</a:t>
            </a:r>
          </a:p>
          <a:p>
            <a:r>
              <a:rPr lang="en-US" dirty="0" smtClean="0"/>
              <a:t>Psalm 103:8-14</a:t>
            </a:r>
          </a:p>
          <a:p>
            <a:r>
              <a:rPr lang="en-US" dirty="0" smtClean="0"/>
              <a:t>Ephesians 2:4-10</a:t>
            </a:r>
          </a:p>
          <a:p>
            <a:endParaRPr lang="en-US" sz="1100" dirty="0" smtClean="0"/>
          </a:p>
          <a:p>
            <a:pPr lvl="0"/>
            <a:r>
              <a:rPr lang="en-US" dirty="0" smtClean="0"/>
              <a:t>“Grace” </a:t>
            </a:r>
            <a:r>
              <a:rPr lang="en-US" dirty="0"/>
              <a:t>is God giving us what we don’t deserve (salvation). </a:t>
            </a:r>
            <a:r>
              <a:rPr lang="en-US" dirty="0" smtClean="0"/>
              <a:t>“Mercy” </a:t>
            </a:r>
            <a:r>
              <a:rPr lang="en-US" dirty="0"/>
              <a:t>is God not giving us what we do deserve (condemnation). </a:t>
            </a:r>
          </a:p>
        </p:txBody>
      </p:sp>
    </p:spTree>
    <p:extLst>
      <p:ext uri="{BB962C8B-B14F-4D97-AF65-F5344CB8AC3E}">
        <p14:creationId xmlns:p14="http://schemas.microsoft.com/office/powerpoint/2010/main" val="3795718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4. Conditions of God’s Mercy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Call on the Lord</a:t>
            </a:r>
            <a:r>
              <a:rPr lang="en-US" dirty="0"/>
              <a:t> </a:t>
            </a:r>
            <a:r>
              <a:rPr lang="en-US" dirty="0" smtClean="0"/>
              <a:t>- Ps</a:t>
            </a:r>
            <a:r>
              <a:rPr lang="en-US" dirty="0"/>
              <a:t>. </a:t>
            </a:r>
            <a:r>
              <a:rPr lang="en-US" dirty="0" smtClean="0"/>
              <a:t>86:5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Confess and Forsake </a:t>
            </a:r>
            <a:r>
              <a:rPr lang="en-US" b="1" dirty="0" smtClean="0"/>
              <a:t>Sin</a:t>
            </a:r>
            <a:r>
              <a:rPr lang="en-US" dirty="0" smtClean="0"/>
              <a:t> - Prov</a:t>
            </a:r>
            <a:r>
              <a:rPr lang="en-US" dirty="0"/>
              <a:t>. </a:t>
            </a:r>
            <a:r>
              <a:rPr lang="en-US" dirty="0" smtClean="0"/>
              <a:t>28:13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Have </a:t>
            </a:r>
            <a:r>
              <a:rPr lang="en-US" b="1" dirty="0" smtClean="0"/>
              <a:t>a Penitent </a:t>
            </a:r>
            <a:r>
              <a:rPr lang="en-US" b="1" dirty="0"/>
              <a:t>and Contrite </a:t>
            </a:r>
            <a:r>
              <a:rPr lang="en-US" b="1" dirty="0" smtClean="0"/>
              <a:t>Heart</a:t>
            </a:r>
            <a:r>
              <a:rPr lang="en-US" dirty="0" smtClean="0"/>
              <a:t> -          Luke 18:13-14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Fear the Lord and Keep His </a:t>
            </a:r>
            <a:r>
              <a:rPr lang="en-US" b="1" dirty="0" smtClean="0"/>
              <a:t>Commandments</a:t>
            </a:r>
            <a:r>
              <a:rPr lang="en-US" dirty="0" smtClean="0"/>
              <a:t> - Ps</a:t>
            </a:r>
            <a:r>
              <a:rPr lang="en-US" dirty="0"/>
              <a:t>. 103:17-18; Ps. </a:t>
            </a:r>
            <a:r>
              <a:rPr lang="en-US" dirty="0" smtClean="0"/>
              <a:t>25:10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Show Mercy to </a:t>
            </a:r>
            <a:r>
              <a:rPr lang="en-US" b="1" dirty="0" smtClean="0"/>
              <a:t>Others</a:t>
            </a:r>
            <a:r>
              <a:rPr lang="en-US" dirty="0" smtClean="0"/>
              <a:t> - Matt</a:t>
            </a:r>
            <a:r>
              <a:rPr lang="en-US" dirty="0"/>
              <a:t>. </a:t>
            </a:r>
            <a:r>
              <a:rPr lang="en-US" dirty="0" smtClean="0"/>
              <a:t>5:7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06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5. Man is Required To Be Merciful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“Therefore be merciful, just as your Father also is merciful” -</a:t>
            </a:r>
            <a:r>
              <a:rPr lang="en-US" dirty="0" smtClean="0"/>
              <a:t> Luke 6:36</a:t>
            </a:r>
          </a:p>
          <a:p>
            <a:r>
              <a:rPr lang="en-US" dirty="0" smtClean="0"/>
              <a:t>The Good Samaritan was </a:t>
            </a:r>
            <a:r>
              <a:rPr lang="en-US" i="1" dirty="0" smtClean="0"/>
              <a:t>“he who showed mercy,” </a:t>
            </a:r>
            <a:r>
              <a:rPr lang="en-US" dirty="0" smtClean="0"/>
              <a:t>to which Jesus replied, </a:t>
            </a:r>
            <a:r>
              <a:rPr lang="en-US" i="1" dirty="0" smtClean="0"/>
              <a:t>“Go and do likewise” </a:t>
            </a:r>
            <a:r>
              <a:rPr lang="en-US" dirty="0" smtClean="0"/>
              <a:t>- Luke 10:37</a:t>
            </a:r>
          </a:p>
          <a:p>
            <a:r>
              <a:rPr lang="en-US" dirty="0" smtClean="0"/>
              <a:t>God desires mercy and not sacrifice -         Hosea 6:6; Matt. 9:13, 12:7</a:t>
            </a:r>
          </a:p>
        </p:txBody>
      </p:sp>
    </p:spTree>
    <p:extLst>
      <p:ext uri="{BB962C8B-B14F-4D97-AF65-F5344CB8AC3E}">
        <p14:creationId xmlns:p14="http://schemas.microsoft.com/office/powerpoint/2010/main" val="279962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5. Man is Required To Be Merciful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“He has shown you, O man, what is good; and what does the Lord require of you but to do justly, to love mercy, and to walk humbly with your God?” </a:t>
            </a:r>
          </a:p>
          <a:p>
            <a:pPr marL="0" indent="0" algn="r">
              <a:buNone/>
            </a:pPr>
            <a:r>
              <a:rPr lang="en-US" dirty="0" smtClean="0"/>
              <a:t>Micah 6:8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600200" y="3076755"/>
            <a:ext cx="2209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52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4114800" cy="5668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“For judgment is without mercy to the one who has shown no mercy. Mercy triumphs over judgment.” 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James 2:13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55510" y="471487"/>
            <a:ext cx="2902689" cy="303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191000"/>
            <a:ext cx="9144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4572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425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Mercy</vt:lpstr>
      <vt:lpstr>What is mercy?</vt:lpstr>
      <vt:lpstr>What is mercy?</vt:lpstr>
      <vt:lpstr>2. God is Merciful</vt:lpstr>
      <vt:lpstr>3. God’s Mercy and Forgiveness </vt:lpstr>
      <vt:lpstr>4. Conditions of God’s Mercy</vt:lpstr>
      <vt:lpstr>5. Man is Required To Be Merciful</vt:lpstr>
      <vt:lpstr>5. Man is Required To Be Merciful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Mercy</dc:title>
  <dc:creator>Heath</dc:creator>
  <cp:lastModifiedBy>Guest</cp:lastModifiedBy>
  <cp:revision>15</cp:revision>
  <dcterms:created xsi:type="dcterms:W3CDTF">2012-03-31T16:00:50Z</dcterms:created>
  <dcterms:modified xsi:type="dcterms:W3CDTF">2012-04-01T22:03:03Z</dcterms:modified>
</cp:coreProperties>
</file>