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4" r:id="rId5"/>
    <p:sldId id="261"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4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2EAB85-1CE6-4E0B-B7FD-2B147D95866F}" type="datetimeFigureOut">
              <a:rPr lang="en-US" smtClean="0"/>
              <a:t>3/25/2012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91D8CE-8074-44D3-BF30-3863E05E0D58}" type="slidenum">
              <a:rPr lang="en-US" smtClean="0"/>
              <a:t>‹#›</a:t>
            </a:fld>
            <a:endParaRPr lang="en-US"/>
          </a:p>
        </p:txBody>
      </p:sp>
    </p:spTree>
    <p:extLst>
      <p:ext uri="{BB962C8B-B14F-4D97-AF65-F5344CB8AC3E}">
        <p14:creationId xmlns:p14="http://schemas.microsoft.com/office/powerpoint/2010/main" val="1512790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2EAB85-1CE6-4E0B-B7FD-2B147D95866F}" type="datetimeFigureOut">
              <a:rPr lang="en-US" smtClean="0"/>
              <a:t>3/25/2012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91D8CE-8074-44D3-BF30-3863E05E0D58}" type="slidenum">
              <a:rPr lang="en-US" smtClean="0"/>
              <a:t>‹#›</a:t>
            </a:fld>
            <a:endParaRPr lang="en-US"/>
          </a:p>
        </p:txBody>
      </p:sp>
    </p:spTree>
    <p:extLst>
      <p:ext uri="{BB962C8B-B14F-4D97-AF65-F5344CB8AC3E}">
        <p14:creationId xmlns:p14="http://schemas.microsoft.com/office/powerpoint/2010/main" val="1189798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2EAB85-1CE6-4E0B-B7FD-2B147D95866F}" type="datetimeFigureOut">
              <a:rPr lang="en-US" smtClean="0"/>
              <a:t>3/25/2012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91D8CE-8074-44D3-BF30-3863E05E0D58}" type="slidenum">
              <a:rPr lang="en-US" smtClean="0"/>
              <a:t>‹#›</a:t>
            </a:fld>
            <a:endParaRPr lang="en-US"/>
          </a:p>
        </p:txBody>
      </p:sp>
    </p:spTree>
    <p:extLst>
      <p:ext uri="{BB962C8B-B14F-4D97-AF65-F5344CB8AC3E}">
        <p14:creationId xmlns:p14="http://schemas.microsoft.com/office/powerpoint/2010/main" val="2001908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2EAB85-1CE6-4E0B-B7FD-2B147D95866F}" type="datetimeFigureOut">
              <a:rPr lang="en-US" smtClean="0"/>
              <a:t>3/25/2012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91D8CE-8074-44D3-BF30-3863E05E0D58}" type="slidenum">
              <a:rPr lang="en-US" smtClean="0"/>
              <a:t>‹#›</a:t>
            </a:fld>
            <a:endParaRPr lang="en-US"/>
          </a:p>
        </p:txBody>
      </p:sp>
    </p:spTree>
    <p:extLst>
      <p:ext uri="{BB962C8B-B14F-4D97-AF65-F5344CB8AC3E}">
        <p14:creationId xmlns:p14="http://schemas.microsoft.com/office/powerpoint/2010/main" val="3560806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2EAB85-1CE6-4E0B-B7FD-2B147D95866F}" type="datetimeFigureOut">
              <a:rPr lang="en-US" smtClean="0"/>
              <a:t>3/25/2012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91D8CE-8074-44D3-BF30-3863E05E0D58}" type="slidenum">
              <a:rPr lang="en-US" smtClean="0"/>
              <a:t>‹#›</a:t>
            </a:fld>
            <a:endParaRPr lang="en-US"/>
          </a:p>
        </p:txBody>
      </p:sp>
    </p:spTree>
    <p:extLst>
      <p:ext uri="{BB962C8B-B14F-4D97-AF65-F5344CB8AC3E}">
        <p14:creationId xmlns:p14="http://schemas.microsoft.com/office/powerpoint/2010/main" val="2736975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2EAB85-1CE6-4E0B-B7FD-2B147D95866F}" type="datetimeFigureOut">
              <a:rPr lang="en-US" smtClean="0"/>
              <a:t>3/25/2012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91D8CE-8074-44D3-BF30-3863E05E0D58}" type="slidenum">
              <a:rPr lang="en-US" smtClean="0"/>
              <a:t>‹#›</a:t>
            </a:fld>
            <a:endParaRPr lang="en-US"/>
          </a:p>
        </p:txBody>
      </p:sp>
    </p:spTree>
    <p:extLst>
      <p:ext uri="{BB962C8B-B14F-4D97-AF65-F5344CB8AC3E}">
        <p14:creationId xmlns:p14="http://schemas.microsoft.com/office/powerpoint/2010/main" val="2473289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2EAB85-1CE6-4E0B-B7FD-2B147D95866F}" type="datetimeFigureOut">
              <a:rPr lang="en-US" smtClean="0"/>
              <a:t>3/25/2012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91D8CE-8074-44D3-BF30-3863E05E0D58}" type="slidenum">
              <a:rPr lang="en-US" smtClean="0"/>
              <a:t>‹#›</a:t>
            </a:fld>
            <a:endParaRPr lang="en-US"/>
          </a:p>
        </p:txBody>
      </p:sp>
    </p:spTree>
    <p:extLst>
      <p:ext uri="{BB962C8B-B14F-4D97-AF65-F5344CB8AC3E}">
        <p14:creationId xmlns:p14="http://schemas.microsoft.com/office/powerpoint/2010/main" val="3358771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2EAB85-1CE6-4E0B-B7FD-2B147D95866F}" type="datetimeFigureOut">
              <a:rPr lang="en-US" smtClean="0"/>
              <a:t>3/25/2012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91D8CE-8074-44D3-BF30-3863E05E0D58}" type="slidenum">
              <a:rPr lang="en-US" smtClean="0"/>
              <a:t>‹#›</a:t>
            </a:fld>
            <a:endParaRPr lang="en-US"/>
          </a:p>
        </p:txBody>
      </p:sp>
    </p:spTree>
    <p:extLst>
      <p:ext uri="{BB962C8B-B14F-4D97-AF65-F5344CB8AC3E}">
        <p14:creationId xmlns:p14="http://schemas.microsoft.com/office/powerpoint/2010/main" val="496996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2EAB85-1CE6-4E0B-B7FD-2B147D95866F}" type="datetimeFigureOut">
              <a:rPr lang="en-US" smtClean="0"/>
              <a:t>3/25/2012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91D8CE-8074-44D3-BF30-3863E05E0D58}" type="slidenum">
              <a:rPr lang="en-US" smtClean="0"/>
              <a:t>‹#›</a:t>
            </a:fld>
            <a:endParaRPr lang="en-US"/>
          </a:p>
        </p:txBody>
      </p:sp>
    </p:spTree>
    <p:extLst>
      <p:ext uri="{BB962C8B-B14F-4D97-AF65-F5344CB8AC3E}">
        <p14:creationId xmlns:p14="http://schemas.microsoft.com/office/powerpoint/2010/main" val="1071735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2EAB85-1CE6-4E0B-B7FD-2B147D95866F}" type="datetimeFigureOut">
              <a:rPr lang="en-US" smtClean="0"/>
              <a:t>3/25/2012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91D8CE-8074-44D3-BF30-3863E05E0D58}" type="slidenum">
              <a:rPr lang="en-US" smtClean="0"/>
              <a:t>‹#›</a:t>
            </a:fld>
            <a:endParaRPr lang="en-US"/>
          </a:p>
        </p:txBody>
      </p:sp>
    </p:spTree>
    <p:extLst>
      <p:ext uri="{BB962C8B-B14F-4D97-AF65-F5344CB8AC3E}">
        <p14:creationId xmlns:p14="http://schemas.microsoft.com/office/powerpoint/2010/main" val="2058174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2EAB85-1CE6-4E0B-B7FD-2B147D95866F}" type="datetimeFigureOut">
              <a:rPr lang="en-US" smtClean="0"/>
              <a:t>3/25/2012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91D8CE-8074-44D3-BF30-3863E05E0D58}" type="slidenum">
              <a:rPr lang="en-US" smtClean="0"/>
              <a:t>‹#›</a:t>
            </a:fld>
            <a:endParaRPr lang="en-US"/>
          </a:p>
        </p:txBody>
      </p:sp>
    </p:spTree>
    <p:extLst>
      <p:ext uri="{BB962C8B-B14F-4D97-AF65-F5344CB8AC3E}">
        <p14:creationId xmlns:p14="http://schemas.microsoft.com/office/powerpoint/2010/main" val="2888151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2EAB85-1CE6-4E0B-B7FD-2B147D95866F}" type="datetimeFigureOut">
              <a:rPr lang="en-US" smtClean="0"/>
              <a:t>3/25/2012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91D8CE-8074-44D3-BF30-3863E05E0D58}" type="slidenum">
              <a:rPr lang="en-US" smtClean="0"/>
              <a:t>‹#›</a:t>
            </a:fld>
            <a:endParaRPr lang="en-US"/>
          </a:p>
        </p:txBody>
      </p:sp>
    </p:spTree>
    <p:extLst>
      <p:ext uri="{BB962C8B-B14F-4D97-AF65-F5344CB8AC3E}">
        <p14:creationId xmlns:p14="http://schemas.microsoft.com/office/powerpoint/2010/main" val="34530409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1470025"/>
          </a:xfr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6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The Bronze Serpent</a:t>
            </a:r>
            <a:endParaRPr lang="en-US" sz="6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Subtitle 2"/>
          <p:cNvSpPr>
            <a:spLocks noGrp="1"/>
          </p:cNvSpPr>
          <p:nvPr>
            <p:ph type="subTitle" idx="1"/>
          </p:nvPr>
        </p:nvSpPr>
        <p:spPr>
          <a:xfrm>
            <a:off x="1295400" y="3048000"/>
            <a:ext cx="3429000" cy="1752600"/>
          </a:xfrm>
        </p:spPr>
        <p:txBody>
          <a:bodyPr/>
          <a:lstStyle/>
          <a:p>
            <a:r>
              <a:rPr lang="en-US" b="1" dirty="0" smtClean="0">
                <a:solidFill>
                  <a:schemeClr val="tx1"/>
                </a:solidFill>
              </a:rPr>
              <a:t>Numbers 21:4-9</a:t>
            </a:r>
            <a:endParaRPr lang="en-US" b="1" dirty="0">
              <a:solidFill>
                <a:schemeClr val="tx1"/>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6800" y="2057400"/>
            <a:ext cx="3109874" cy="4343400"/>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042694"/>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Types</a:t>
            </a:r>
            <a:endParaRPr lang="en-US" b="1" dirty="0"/>
          </a:p>
        </p:txBody>
      </p:sp>
      <p:sp>
        <p:nvSpPr>
          <p:cNvPr id="3" name="Content Placeholder 2"/>
          <p:cNvSpPr>
            <a:spLocks noGrp="1"/>
          </p:cNvSpPr>
          <p:nvPr>
            <p:ph idx="1"/>
          </p:nvPr>
        </p:nvSpPr>
        <p:spPr/>
        <p:txBody>
          <a:bodyPr/>
          <a:lstStyle/>
          <a:p>
            <a:endParaRPr lang="en-US" sz="2400" dirty="0"/>
          </a:p>
        </p:txBody>
      </p:sp>
    </p:spTree>
    <p:extLst>
      <p:ext uri="{BB962C8B-B14F-4D97-AF65-F5344CB8AC3E}">
        <p14:creationId xmlns:p14="http://schemas.microsoft.com/office/powerpoint/2010/main" val="415287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Types</a:t>
            </a:r>
            <a:endParaRPr lang="en-US" b="1" dirty="0"/>
          </a:p>
        </p:txBody>
      </p:sp>
      <p:sp>
        <p:nvSpPr>
          <p:cNvPr id="3" name="Content Placeholder 2"/>
          <p:cNvSpPr>
            <a:spLocks noGrp="1"/>
          </p:cNvSpPr>
          <p:nvPr>
            <p:ph idx="1"/>
          </p:nvPr>
        </p:nvSpPr>
        <p:spPr/>
        <p:txBody>
          <a:bodyPr/>
          <a:lstStyle/>
          <a:p>
            <a:r>
              <a:rPr lang="en-US" dirty="0" smtClean="0"/>
              <a:t>“a figure, representation, or symbol of something to come, as an event in the Old Testament foreshadows another in the New Testament” </a:t>
            </a:r>
            <a:r>
              <a:rPr lang="en-US" sz="2400" dirty="0" smtClean="0"/>
              <a:t>(Nelson’s Illustrated Bible Dictionary).</a:t>
            </a:r>
            <a:endParaRPr lang="en-US" sz="24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4371975"/>
            <a:ext cx="2143125" cy="2028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14358" t="14754" r="20718"/>
          <a:stretch/>
        </p:blipFill>
        <p:spPr bwMode="auto">
          <a:xfrm>
            <a:off x="5424054" y="3935557"/>
            <a:ext cx="2881746" cy="2541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rot="1239792">
            <a:off x="7334434" y="5027743"/>
            <a:ext cx="1008308" cy="838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1239792">
            <a:off x="5449458" y="5103943"/>
            <a:ext cx="1008308" cy="838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rot="1733988">
            <a:off x="7565503" y="5868049"/>
            <a:ext cx="533400" cy="26815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20371715">
            <a:off x="5664391" y="5971634"/>
            <a:ext cx="533400" cy="26815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ight Arrow 3"/>
          <p:cNvSpPr/>
          <p:nvPr/>
        </p:nvSpPr>
        <p:spPr>
          <a:xfrm>
            <a:off x="3505200" y="4800600"/>
            <a:ext cx="2286000" cy="990600"/>
          </a:xfrm>
          <a:prstGeom prst="rightArrow">
            <a:avLst>
              <a:gd name="adj1" fmla="val 50000"/>
              <a:gd name="adj2" fmla="val 6157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145099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Types</a:t>
            </a:r>
            <a:endParaRPr lang="en-US" b="1" dirty="0"/>
          </a:p>
        </p:txBody>
      </p:sp>
      <p:sp>
        <p:nvSpPr>
          <p:cNvPr id="3" name="Content Placeholder 2"/>
          <p:cNvSpPr>
            <a:spLocks noGrp="1"/>
          </p:cNvSpPr>
          <p:nvPr>
            <p:ph idx="1"/>
          </p:nvPr>
        </p:nvSpPr>
        <p:spPr/>
        <p:txBody>
          <a:bodyPr>
            <a:normAutofit/>
          </a:bodyPr>
          <a:lstStyle/>
          <a:p>
            <a:pPr marL="0" indent="0">
              <a:buNone/>
            </a:pPr>
            <a:r>
              <a:rPr lang="en-US" b="1" dirty="0" smtClean="0"/>
              <a:t>“And as Moses lifted up the serpent in the wilderness, even so must the Son of Man be lifted up, that whoever believes in Him should not perish but have eternal life.”</a:t>
            </a:r>
          </a:p>
          <a:p>
            <a:pPr marL="0" indent="0">
              <a:buNone/>
            </a:pPr>
            <a:endParaRPr lang="en-US" sz="1000" b="1" dirty="0" smtClean="0"/>
          </a:p>
          <a:p>
            <a:pPr marL="0" indent="0">
              <a:buNone/>
            </a:pPr>
            <a:r>
              <a:rPr lang="en-US" b="1" dirty="0" smtClean="0"/>
              <a:t>John 3:14-15</a:t>
            </a:r>
          </a:p>
          <a:p>
            <a:pPr marL="0" indent="0">
              <a:buNone/>
            </a:pPr>
            <a:endParaRPr lang="en-US" dirty="0"/>
          </a:p>
        </p:txBody>
      </p:sp>
      <p:pic>
        <p:nvPicPr>
          <p:cNvPr id="3075"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14358" t="14754" r="20718"/>
          <a:stretch/>
        </p:blipFill>
        <p:spPr bwMode="auto">
          <a:xfrm>
            <a:off x="5424054" y="3935557"/>
            <a:ext cx="2881746" cy="2541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rot="1239792">
            <a:off x="7334434" y="5027743"/>
            <a:ext cx="1008308" cy="838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1239792">
            <a:off x="5449458" y="5103943"/>
            <a:ext cx="1008308" cy="838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rot="1733988">
            <a:off x="7565503" y="5868049"/>
            <a:ext cx="533400" cy="26815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20371715">
            <a:off x="5664391" y="5971634"/>
            <a:ext cx="533400" cy="26815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90175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The Bronze Serpent</a:t>
            </a:r>
            <a:endParaRPr lang="en-US" sz="5400" dirty="0"/>
          </a:p>
        </p:txBody>
      </p:sp>
      <p:sp>
        <p:nvSpPr>
          <p:cNvPr id="3" name="Content Placeholder 2"/>
          <p:cNvSpPr>
            <a:spLocks noGrp="1"/>
          </p:cNvSpPr>
          <p:nvPr>
            <p:ph idx="1"/>
          </p:nvPr>
        </p:nvSpPr>
        <p:spPr>
          <a:xfrm>
            <a:off x="457200" y="1600200"/>
            <a:ext cx="8229600" cy="4800600"/>
          </a:xfrm>
        </p:spPr>
        <p:txBody>
          <a:bodyPr/>
          <a:lstStyle/>
          <a:p>
            <a:pPr marL="514350" indent="-514350">
              <a:buFont typeface="+mj-lt"/>
              <a:buAutoNum type="arabicPeriod"/>
            </a:pPr>
            <a:r>
              <a:rPr lang="en-US" b="1" dirty="0" smtClean="0"/>
              <a:t>The People Complained</a:t>
            </a:r>
          </a:p>
          <a:p>
            <a:pPr marL="514350" indent="-514350">
              <a:buFont typeface="+mj-lt"/>
              <a:buAutoNum type="arabicPeriod"/>
            </a:pPr>
            <a:r>
              <a:rPr lang="en-US" b="1" dirty="0" smtClean="0"/>
              <a:t>God Did Not Remove the Serpents,                   But He Provided A Remedy</a:t>
            </a:r>
          </a:p>
          <a:p>
            <a:pPr marL="514350" indent="-514350">
              <a:buFont typeface="+mj-lt"/>
              <a:buAutoNum type="arabicPeriod"/>
            </a:pPr>
            <a:r>
              <a:rPr lang="en-US" b="1" dirty="0" smtClean="0"/>
              <a:t>The Serpent Had To Be Lifted Up</a:t>
            </a:r>
          </a:p>
          <a:p>
            <a:pPr marL="514350" indent="-514350">
              <a:buFont typeface="+mj-lt"/>
              <a:buAutoNum type="arabicPeriod"/>
            </a:pPr>
            <a:r>
              <a:rPr lang="en-US" b="1" dirty="0" smtClean="0"/>
              <a:t>The Serpent Had To Be Looked Upon</a:t>
            </a:r>
          </a:p>
          <a:p>
            <a:pPr marL="514350" indent="-514350">
              <a:buFont typeface="+mj-lt"/>
              <a:buAutoNum type="arabicPeriod"/>
            </a:pPr>
            <a:r>
              <a:rPr lang="en-US" b="1" dirty="0" smtClean="0"/>
              <a:t>There Was Only One Remedy</a:t>
            </a:r>
          </a:p>
          <a:p>
            <a:pPr marL="514350" indent="-514350">
              <a:buFont typeface="+mj-lt"/>
              <a:buAutoNum type="arabicPeriod"/>
            </a:pPr>
            <a:r>
              <a:rPr lang="en-US" b="1" dirty="0" smtClean="0"/>
              <a:t>The Serpent Was Eventually Turned          Into An Idol</a:t>
            </a:r>
            <a:endParaRPr lang="en-US" b="1" dirty="0"/>
          </a:p>
        </p:txBody>
      </p:sp>
    </p:spTree>
    <p:extLst>
      <p:ext uri="{BB962C8B-B14F-4D97-AF65-F5344CB8AC3E}">
        <p14:creationId xmlns:p14="http://schemas.microsoft.com/office/powerpoint/2010/main" val="1999090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The Cross of Christ</a:t>
            </a:r>
            <a:endParaRPr lang="en-US" sz="5400" dirty="0"/>
          </a:p>
        </p:txBody>
      </p:sp>
      <p:sp>
        <p:nvSpPr>
          <p:cNvPr id="3" name="Content Placeholder 2"/>
          <p:cNvSpPr>
            <a:spLocks noGrp="1"/>
          </p:cNvSpPr>
          <p:nvPr>
            <p:ph idx="1"/>
          </p:nvPr>
        </p:nvSpPr>
        <p:spPr>
          <a:xfrm>
            <a:off x="457200" y="1600200"/>
            <a:ext cx="8229600" cy="4800600"/>
          </a:xfrm>
        </p:spPr>
        <p:txBody>
          <a:bodyPr>
            <a:normAutofit/>
          </a:bodyPr>
          <a:lstStyle/>
          <a:p>
            <a:r>
              <a:rPr lang="en-US" b="1" dirty="0" smtClean="0"/>
              <a:t>God does not promise to remove sin from our existence, but He has made a remedy. </a:t>
            </a:r>
          </a:p>
          <a:p>
            <a:r>
              <a:rPr lang="en-US" b="1" dirty="0" smtClean="0"/>
              <a:t>There is only one remedy for sin.</a:t>
            </a:r>
          </a:p>
          <a:p>
            <a:r>
              <a:rPr lang="en-US" b="1" dirty="0" smtClean="0"/>
              <a:t>Will you “look upon” Jesus and be saved through His gospel?</a:t>
            </a:r>
            <a:endParaRPr lang="en-US" b="1" dirty="0"/>
          </a:p>
        </p:txBody>
      </p:sp>
    </p:spTree>
    <p:extLst>
      <p:ext uri="{BB962C8B-B14F-4D97-AF65-F5344CB8AC3E}">
        <p14:creationId xmlns:p14="http://schemas.microsoft.com/office/powerpoint/2010/main" val="3201438594"/>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168</Words>
  <Application>Microsoft Office PowerPoint</Application>
  <PresentationFormat>On-screen Show (4:3)</PresentationFormat>
  <Paragraphs>20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The Bronze Serpent</vt:lpstr>
      <vt:lpstr>Types</vt:lpstr>
      <vt:lpstr>Types</vt:lpstr>
      <vt:lpstr>Types</vt:lpstr>
      <vt:lpstr>The Bronze Serpent</vt:lpstr>
      <vt:lpstr>The Cross of Christ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Bronze Serpent</dc:title>
  <dc:creator>Heath</dc:creator>
  <cp:lastModifiedBy>Guest</cp:lastModifiedBy>
  <cp:revision>11</cp:revision>
  <dcterms:created xsi:type="dcterms:W3CDTF">2012-03-22T13:27:16Z</dcterms:created>
  <dcterms:modified xsi:type="dcterms:W3CDTF">2012-03-26T01:40:01Z</dcterms:modified>
</cp:coreProperties>
</file>