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5"/>
  </p:notesMasterIdLst>
  <p:sldIdLst>
    <p:sldId id="256" r:id="rId2"/>
    <p:sldId id="260" r:id="rId3"/>
    <p:sldId id="265" r:id="rId4"/>
    <p:sldId id="292" r:id="rId5"/>
    <p:sldId id="293" r:id="rId6"/>
    <p:sldId id="294" r:id="rId7"/>
    <p:sldId id="296" r:id="rId8"/>
    <p:sldId id="297" r:id="rId9"/>
    <p:sldId id="298" r:id="rId10"/>
    <p:sldId id="303" r:id="rId11"/>
    <p:sldId id="302" r:id="rId12"/>
    <p:sldId id="299" r:id="rId13"/>
    <p:sldId id="300" r:id="rId14"/>
    <p:sldId id="301" r:id="rId15"/>
    <p:sldId id="304" r:id="rId16"/>
    <p:sldId id="305" r:id="rId17"/>
    <p:sldId id="306" r:id="rId18"/>
    <p:sldId id="307" r:id="rId19"/>
    <p:sldId id="308" r:id="rId20"/>
    <p:sldId id="269" r:id="rId21"/>
    <p:sldId id="309" r:id="rId22"/>
    <p:sldId id="310" r:id="rId23"/>
    <p:sldId id="311" r:id="rId24"/>
    <p:sldId id="312" r:id="rId25"/>
    <p:sldId id="315" r:id="rId26"/>
    <p:sldId id="316" r:id="rId27"/>
    <p:sldId id="335" r:id="rId28"/>
    <p:sldId id="321" r:id="rId29"/>
    <p:sldId id="325" r:id="rId30"/>
    <p:sldId id="326" r:id="rId31"/>
    <p:sldId id="327" r:id="rId32"/>
    <p:sldId id="336" r:id="rId33"/>
    <p:sldId id="318" r:id="rId34"/>
    <p:sldId id="319" r:id="rId35"/>
    <p:sldId id="320" r:id="rId36"/>
    <p:sldId id="328" r:id="rId37"/>
    <p:sldId id="272" r:id="rId38"/>
    <p:sldId id="329" r:id="rId39"/>
    <p:sldId id="289" r:id="rId40"/>
    <p:sldId id="330" r:id="rId41"/>
    <p:sldId id="331" r:id="rId42"/>
    <p:sldId id="333" r:id="rId43"/>
    <p:sldId id="33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00"/>
    <a:srgbClr val="F1BD74"/>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48" autoAdjust="0"/>
    <p:restoredTop sz="94676" autoAdjust="0"/>
  </p:normalViewPr>
  <p:slideViewPr>
    <p:cSldViewPr>
      <p:cViewPr varScale="1">
        <p:scale>
          <a:sx n="87" d="100"/>
          <a:sy n="87" d="100"/>
        </p:scale>
        <p:origin x="-906" y="-84"/>
      </p:cViewPr>
      <p:guideLst>
        <p:guide orient="horz" pos="2160"/>
        <p:guide pos="2880"/>
      </p:guideLst>
    </p:cSldViewPr>
  </p:slideViewPr>
  <p:notesTextViewPr>
    <p:cViewPr>
      <p:scale>
        <a:sx n="1" d="1"/>
        <a:sy n="1" d="1"/>
      </p:scale>
      <p:origin x="0" y="0"/>
    </p:cViewPr>
  </p:notesTextViewPr>
  <p:sorterViewPr>
    <p:cViewPr>
      <p:scale>
        <a:sx n="100" d="100"/>
        <a:sy n="100" d="100"/>
      </p:scale>
      <p:origin x="0" y="625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5D8C13-0490-47E4-B52D-D70EEB953756}" type="datetimeFigureOut">
              <a:rPr lang="en-US" smtClean="0"/>
              <a:t>3/15/2012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1FD546-65EF-4ED7-87C2-89CA16CB5570}" type="slidenum">
              <a:rPr lang="en-US" smtClean="0"/>
              <a:t>‹#›</a:t>
            </a:fld>
            <a:endParaRPr lang="en-US"/>
          </a:p>
        </p:txBody>
      </p:sp>
    </p:spTree>
    <p:extLst>
      <p:ext uri="{BB962C8B-B14F-4D97-AF65-F5344CB8AC3E}">
        <p14:creationId xmlns:p14="http://schemas.microsoft.com/office/powerpoint/2010/main" val="3113808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0F1155A-7BDA-4008-9801-73935265B36A}" type="datetimeFigureOut">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F1155A-7BDA-4008-9801-73935265B36A}" type="datetimeFigureOut">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F1155A-7BDA-4008-9801-73935265B36A}" type="datetimeFigureOut">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0F1155A-7BDA-4008-9801-73935265B36A}" type="datetimeFigureOut">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F1155A-7BDA-4008-9801-73935265B36A}" type="datetimeFigureOut">
              <a:rPr lang="en-US" smtClean="0"/>
              <a:pPr/>
              <a:t>3/15/2012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0F1155A-7BDA-4008-9801-73935265B36A}" type="datetimeFigureOut">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F1155A-7BDA-4008-9801-73935265B36A}" type="datetimeFigureOut">
              <a:rPr lang="en-US" smtClean="0"/>
              <a:pPr/>
              <a:t>3/15/2012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F1155A-7BDA-4008-9801-73935265B36A}" type="datetimeFigureOut">
              <a:rPr lang="en-US" smtClean="0"/>
              <a:pPr/>
              <a:t>3/15/2012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F1155A-7BDA-4008-9801-73935265B36A}" type="datetimeFigureOut">
              <a:rPr lang="en-US" smtClean="0"/>
              <a:pPr/>
              <a:t>3/15/2012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1pPr>
              <a:defRPr sz="1400"/>
            </a:lvl1pPr>
            <a:lvl2pPr>
              <a:defRPr sz="1200"/>
            </a:lvl2pPr>
            <a:lvl3pPr>
              <a:defRPr sz="1100"/>
            </a:lvl3pPr>
            <a:lvl4pPr>
              <a:defRPr sz="1050"/>
            </a:lvl4pPr>
            <a:lvl5pPr>
              <a:defRPr sz="105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F1155A-7BDA-4008-9801-73935265B36A}" type="datetimeFigureOut">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FED6A5-0163-4312-83FF-81C3802AC7DA}"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F1155A-7BDA-4008-9801-73935265B36A}" type="datetimeFigureOut">
              <a:rPr lang="en-US" smtClean="0"/>
              <a:pPr/>
              <a:t>3/15/2012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FED6A5-0163-4312-83FF-81C3802AC7DA}" type="slidenum">
              <a:rPr lang="en-US" smtClean="0"/>
              <a:pPr/>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a:gradFill>
        <a:effectLst/>
      </p:bgPr>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30F1155A-7BDA-4008-9801-73935265B36A}" type="datetimeFigureOut">
              <a:rPr lang="en-US" smtClean="0"/>
              <a:pPr/>
              <a:t>3/15/2012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5FFED6A5-0163-4312-83FF-81C3802AC7DA}" type="slidenum">
              <a:rPr lang="en-US" smtClean="0"/>
              <a:pPr/>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124201"/>
            <a:ext cx="8458200" cy="1653180"/>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“What Shall I Do </a:t>
            </a:r>
            <a:r>
              <a:rPr lang="en-US" sz="54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a:t>
            </a:r>
            <a:r>
              <a:rPr lang="en-US" sz="54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o </a:t>
            </a:r>
            <a:r>
              <a:rPr lang="en-US" sz="54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I</a:t>
            </a:r>
            <a:r>
              <a:rPr lang="en-US" sz="54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nherit </a:t>
            </a:r>
            <a:r>
              <a:rPr lang="en-US" sz="54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E</a:t>
            </a:r>
            <a:r>
              <a:rPr lang="en-US" sz="54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ternal Life?”</a:t>
            </a:r>
            <a:endParaRPr lang="en-US" sz="54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146919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1267" name="Text Box 3"/>
          <p:cNvSpPr txBox="1">
            <a:spLocks noChangeArrowheads="1"/>
          </p:cNvSpPr>
          <p:nvPr/>
        </p:nvSpPr>
        <p:spPr bwMode="auto">
          <a:xfrm>
            <a:off x="190500" y="1752600"/>
            <a:ext cx="8763000" cy="2308324"/>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4800" b="1" dirty="0">
                <a:solidFill>
                  <a:srgbClr val="000000"/>
                </a:solidFill>
                <a:latin typeface="Tahoma" pitchFamily="34" charset="0"/>
              </a:rPr>
              <a:t>We love, because He first loved us</a:t>
            </a:r>
            <a:r>
              <a:rPr lang="en-US" sz="4800" b="1" dirty="0" smtClean="0">
                <a:solidFill>
                  <a:srgbClr val="000000"/>
                </a:solidFill>
                <a:latin typeface="Tahoma" pitchFamily="34" charset="0"/>
              </a:rPr>
              <a:t>.                             </a:t>
            </a:r>
            <a:r>
              <a:rPr lang="en-US" sz="4800" b="1" dirty="0">
                <a:solidFill>
                  <a:srgbClr val="000000"/>
                </a:solidFill>
                <a:latin typeface="Tahoma" pitchFamily="34" charset="0"/>
              </a:rPr>
              <a:t>(1 John 4:19 NASB)</a:t>
            </a:r>
            <a:endParaRPr lang="en-US" sz="4800" b="1" dirty="0" smtClean="0">
              <a:solidFill>
                <a:srgbClr val="000000"/>
              </a:solidFill>
              <a:latin typeface="Tahoma" pitchFamily="34" charset="0"/>
            </a:endParaRPr>
          </a:p>
        </p:txBody>
      </p:sp>
    </p:spTree>
    <p:extLst>
      <p:ext uri="{BB962C8B-B14F-4D97-AF65-F5344CB8AC3E}">
        <p14:creationId xmlns:p14="http://schemas.microsoft.com/office/powerpoint/2010/main" val="11880202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11267"/>
                                        </p:tgtEl>
                                        <p:attrNameLst>
                                          <p:attrName>style.visibility</p:attrName>
                                        </p:attrNameLst>
                                      </p:cBhvr>
                                      <p:to>
                                        <p:strVal val="visible"/>
                                      </p:to>
                                    </p:set>
                                    <p:animEffect transition="in" filter="box(out)">
                                      <p:cBhvr>
                                        <p:cTn id="7"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subTitle" idx="1"/>
          </p:nvPr>
        </p:nvSpPr>
        <p:spPr>
          <a:xfrm>
            <a:off x="609600" y="1828800"/>
            <a:ext cx="7848600" cy="4876800"/>
          </a:xfrm>
          <a:effectLst/>
        </p:spPr>
        <p:txBody>
          <a:bodyPr>
            <a:normAutofit lnSpcReduction="10000"/>
          </a:bodyPr>
          <a:lstStyle/>
          <a:p>
            <a:pPr algn="ctr"/>
            <a:r>
              <a:rPr lang="en-US" sz="3600" b="1" dirty="0">
                <a:solidFill>
                  <a:schemeClr val="tx1"/>
                </a:solidFill>
                <a:effectLst>
                  <a:outerShdw blurRad="50800" dist="101600" dir="8100000" algn="tr" rotWithShape="0">
                    <a:prstClr val="black">
                      <a:alpha val="75000"/>
                    </a:prstClr>
                  </a:outerShdw>
                </a:effectLst>
                <a:latin typeface="Tahoma" pitchFamily="34" charset="0"/>
              </a:rPr>
              <a:t>Deep and constant interest and concern of a perfect being toward unworthy objects, producing and fostering a reverential love in them towards God, and a practical love towards those who are partakers of God’s love, and a desire to help others to </a:t>
            </a:r>
            <a:r>
              <a:rPr lang="en-US" sz="3600" b="1">
                <a:solidFill>
                  <a:schemeClr val="tx1"/>
                </a:solidFill>
                <a:effectLst>
                  <a:outerShdw blurRad="50800" dist="101600" dir="8100000" algn="tr" rotWithShape="0">
                    <a:prstClr val="black">
                      <a:alpha val="75000"/>
                    </a:prstClr>
                  </a:outerShdw>
                </a:effectLst>
                <a:latin typeface="Tahoma" pitchFamily="34" charset="0"/>
              </a:rPr>
              <a:t>seek </a:t>
            </a:r>
            <a:r>
              <a:rPr lang="en-US" sz="3600" b="1" smtClean="0">
                <a:solidFill>
                  <a:schemeClr val="tx1"/>
                </a:solidFill>
                <a:effectLst>
                  <a:outerShdw blurRad="50800" dist="101600" dir="8100000" algn="tr" rotWithShape="0">
                    <a:prstClr val="black">
                      <a:alpha val="75000"/>
                    </a:prstClr>
                  </a:outerShdw>
                </a:effectLst>
                <a:latin typeface="Tahoma" pitchFamily="34" charset="0"/>
              </a:rPr>
              <a:t>God.</a:t>
            </a:r>
            <a:endParaRPr lang="en-US" sz="3600" b="1" dirty="0">
              <a:solidFill>
                <a:schemeClr val="tx1"/>
              </a:solidFill>
              <a:effectLst>
                <a:outerShdw blurRad="50800" dist="101600" dir="8100000" algn="tr" rotWithShape="0">
                  <a:prstClr val="black">
                    <a:alpha val="75000"/>
                  </a:prstClr>
                </a:outerShdw>
              </a:effectLst>
              <a:latin typeface="Tahoma" pitchFamily="34" charset="0"/>
            </a:endParaRPr>
          </a:p>
        </p:txBody>
      </p:sp>
      <p:sp>
        <p:nvSpPr>
          <p:cNvPr id="7171" name="Rectangle 3"/>
          <p:cNvSpPr>
            <a:spLocks noGrp="1" noChangeArrowheads="1"/>
          </p:cNvSpPr>
          <p:nvPr>
            <p:ph type="ctrTitle"/>
          </p:nvPr>
        </p:nvSpPr>
        <p:spPr>
          <a:xfrm>
            <a:off x="533400" y="457200"/>
            <a:ext cx="8001000" cy="1295400"/>
          </a:xfrm>
          <a:noFill/>
          <a:ln w="38100">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7200" b="1" spc="50" dirty="0">
                <a:ln w="11430"/>
                <a:solidFill>
                  <a:schemeClr val="accent4">
                    <a:lumMod val="60000"/>
                    <a:lumOff val="40000"/>
                  </a:schemeClr>
                </a:solidFill>
                <a:effectLst>
                  <a:outerShdw blurRad="76200" dist="50800" dir="5400000" algn="tl" rotWithShape="0">
                    <a:srgbClr val="000000">
                      <a:alpha val="65000"/>
                    </a:srgbClr>
                  </a:outerShdw>
                </a:effectLst>
                <a:latin typeface="Tahoma" pitchFamily="34" charset="0"/>
              </a:rPr>
              <a:t>God Is Love</a:t>
            </a:r>
          </a:p>
        </p:txBody>
      </p:sp>
    </p:spTree>
    <p:extLst>
      <p:ext uri="{BB962C8B-B14F-4D97-AF65-F5344CB8AC3E}">
        <p14:creationId xmlns:p14="http://schemas.microsoft.com/office/powerpoint/2010/main" val="7852436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p:cTn id="7" dur="1000" fill="hold"/>
                                        <p:tgtEl>
                                          <p:spTgt spid="717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17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17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subTitle" idx="1"/>
          </p:nvPr>
        </p:nvSpPr>
        <p:spPr>
          <a:xfrm>
            <a:off x="609600" y="2438400"/>
            <a:ext cx="8305800" cy="4267200"/>
          </a:xfrm>
          <a:effectLst/>
        </p:spPr>
        <p:txBody>
          <a:bodyPr/>
          <a:lstStyle/>
          <a:p>
            <a:pPr marL="609600" indent="-609600" algn="l">
              <a:buFont typeface="Wingdings" pitchFamily="2" charset="2"/>
              <a:buAutoNum type="arabicPeriod"/>
            </a:pPr>
            <a:r>
              <a:rPr lang="en-US" sz="4000" b="1" dirty="0">
                <a:solidFill>
                  <a:schemeClr val="tx1"/>
                </a:solidFill>
                <a:effectLst>
                  <a:outerShdw blurRad="50800" dist="101600" dir="8100000" algn="tr" rotWithShape="0">
                    <a:prstClr val="black">
                      <a:alpha val="75000"/>
                    </a:prstClr>
                  </a:outerShdw>
                </a:effectLst>
                <a:latin typeface="Tahoma" pitchFamily="34" charset="0"/>
              </a:rPr>
              <a:t>A Reverential Love for God</a:t>
            </a:r>
          </a:p>
          <a:p>
            <a:pPr marL="609600" indent="-609600" algn="l">
              <a:buFont typeface="Wingdings" pitchFamily="2" charset="2"/>
              <a:buAutoNum type="arabicPeriod"/>
            </a:pPr>
            <a:r>
              <a:rPr lang="en-US" sz="4000" b="1" dirty="0">
                <a:solidFill>
                  <a:schemeClr val="tx1"/>
                </a:solidFill>
                <a:effectLst>
                  <a:outerShdw blurRad="50800" dist="101600" dir="8100000" algn="tr" rotWithShape="0">
                    <a:prstClr val="black">
                      <a:alpha val="75000"/>
                    </a:prstClr>
                  </a:outerShdw>
                </a:effectLst>
                <a:latin typeface="Tahoma" pitchFamily="34" charset="0"/>
              </a:rPr>
              <a:t>A Love of our Brethren</a:t>
            </a:r>
          </a:p>
          <a:p>
            <a:pPr marL="609600" indent="-609600" algn="l">
              <a:buFont typeface="Wingdings" pitchFamily="2" charset="2"/>
              <a:buAutoNum type="arabicPeriod"/>
            </a:pPr>
            <a:r>
              <a:rPr lang="en-US" sz="4000" b="1" dirty="0">
                <a:solidFill>
                  <a:schemeClr val="tx1"/>
                </a:solidFill>
                <a:effectLst>
                  <a:outerShdw blurRad="50800" dist="101600" dir="8100000" algn="tr" rotWithShape="0">
                    <a:prstClr val="black">
                      <a:alpha val="75000"/>
                    </a:prstClr>
                  </a:outerShdw>
                </a:effectLst>
                <a:latin typeface="Tahoma" pitchFamily="34" charset="0"/>
              </a:rPr>
              <a:t>A Desire to Led Others to </a:t>
            </a:r>
            <a:r>
              <a:rPr lang="en-US" sz="4000" b="1" dirty="0" smtClean="0">
                <a:solidFill>
                  <a:schemeClr val="tx1"/>
                </a:solidFill>
                <a:effectLst>
                  <a:outerShdw blurRad="50800" dist="101600" dir="8100000" algn="tr" rotWithShape="0">
                    <a:prstClr val="black">
                      <a:alpha val="75000"/>
                    </a:prstClr>
                  </a:outerShdw>
                </a:effectLst>
                <a:latin typeface="Tahoma" pitchFamily="34" charset="0"/>
              </a:rPr>
              <a:t>God</a:t>
            </a:r>
          </a:p>
          <a:p>
            <a:pPr marL="609600" indent="-609600" algn="l">
              <a:buFont typeface="Wingdings" pitchFamily="2" charset="2"/>
              <a:buAutoNum type="arabicPeriod"/>
            </a:pPr>
            <a:endParaRPr lang="en-US" sz="4000" b="1" dirty="0">
              <a:solidFill>
                <a:schemeClr val="tx1"/>
              </a:solidFill>
              <a:effectLst>
                <a:outerShdw blurRad="50800" dist="101600" dir="8100000" algn="tr" rotWithShape="0">
                  <a:prstClr val="black">
                    <a:alpha val="75000"/>
                  </a:prstClr>
                </a:outerShdw>
              </a:effectLst>
              <a:latin typeface="Tahoma" pitchFamily="34" charset="0"/>
            </a:endParaRPr>
          </a:p>
          <a:p>
            <a:pPr algn="l"/>
            <a:endParaRPr lang="en-US" sz="4000" b="1" dirty="0">
              <a:solidFill>
                <a:schemeClr val="tx1"/>
              </a:solidFill>
              <a:effectLst>
                <a:outerShdw blurRad="50800" dist="101600" dir="8100000" algn="tr" rotWithShape="0">
                  <a:prstClr val="black">
                    <a:alpha val="75000"/>
                  </a:prstClr>
                </a:outerShdw>
              </a:effectLst>
              <a:latin typeface="Tahoma" pitchFamily="34" charset="0"/>
            </a:endParaRPr>
          </a:p>
        </p:txBody>
      </p:sp>
      <p:sp>
        <p:nvSpPr>
          <p:cNvPr id="27651" name="Rectangle 3"/>
          <p:cNvSpPr>
            <a:spLocks noGrp="1" noChangeArrowheads="1"/>
          </p:cNvSpPr>
          <p:nvPr>
            <p:ph type="ctrTitle"/>
          </p:nvPr>
        </p:nvSpPr>
        <p:spPr>
          <a:xfrm>
            <a:off x="685800" y="1066800"/>
            <a:ext cx="7772400" cy="1066800"/>
          </a:xfrm>
          <a:noFill/>
          <a:ln w="38100">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7200" b="1" spc="50" dirty="0">
                <a:ln w="11430"/>
                <a:solidFill>
                  <a:schemeClr val="accent4">
                    <a:lumMod val="60000"/>
                    <a:lumOff val="40000"/>
                  </a:schemeClr>
                </a:solidFill>
                <a:effectLst>
                  <a:outerShdw blurRad="76200" dist="50800" dir="5400000" algn="tl" rotWithShape="0">
                    <a:srgbClr val="000000">
                      <a:alpha val="65000"/>
                    </a:srgbClr>
                  </a:outerShdw>
                </a:effectLst>
                <a:latin typeface="Tahoma" pitchFamily="34" charset="0"/>
              </a:rPr>
              <a:t>The Love of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 calcmode="lin" valueType="num">
                                      <p:cBhvr>
                                        <p:cTn id="7" dur="1000" fill="hold"/>
                                        <p:tgtEl>
                                          <p:spTgt spid="2765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765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7650">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7650">
                                            <p:txEl>
                                              <p:pRg st="1" end="1"/>
                                            </p:txEl>
                                          </p:spTgt>
                                        </p:tgtEl>
                                        <p:attrNameLst>
                                          <p:attrName>style.visibility</p:attrName>
                                        </p:attrNameLst>
                                      </p:cBhvr>
                                      <p:to>
                                        <p:strVal val="visible"/>
                                      </p:to>
                                    </p:set>
                                    <p:anim calcmode="lin" valueType="num">
                                      <p:cBhvr>
                                        <p:cTn id="14" dur="1000" fill="hold"/>
                                        <p:tgtEl>
                                          <p:spTgt spid="27650">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27650">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7650">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7650">
                                            <p:txEl>
                                              <p:pRg st="2" end="2"/>
                                            </p:txEl>
                                          </p:spTgt>
                                        </p:tgtEl>
                                        <p:attrNameLst>
                                          <p:attrName>style.visibility</p:attrName>
                                        </p:attrNameLst>
                                      </p:cBhvr>
                                      <p:to>
                                        <p:strVal val="visible"/>
                                      </p:to>
                                    </p:set>
                                    <p:anim calcmode="lin" valueType="num">
                                      <p:cBhvr>
                                        <p:cTn id="21" dur="1000" fill="hold"/>
                                        <p:tgtEl>
                                          <p:spTgt spid="27650">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7650">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765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a:xfrm>
            <a:off x="304800" y="685800"/>
            <a:ext cx="8510588" cy="11430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a:ln w="11430"/>
                <a:solidFill>
                  <a:srgbClr val="FF0066"/>
                </a:solidFill>
                <a:effectLst>
                  <a:outerShdw blurRad="76200" dist="50800" dir="5400000" algn="tl" rotWithShape="0">
                    <a:srgbClr val="000000">
                      <a:alpha val="65000"/>
                    </a:srgbClr>
                  </a:outerShdw>
                </a:effectLst>
                <a:latin typeface="Tahoma" pitchFamily="34" charset="0"/>
              </a:rPr>
              <a:t>Consider God’s Love</a:t>
            </a:r>
          </a:p>
        </p:txBody>
      </p:sp>
      <p:sp>
        <p:nvSpPr>
          <p:cNvPr id="8195" name="Rectangle 3"/>
          <p:cNvSpPr>
            <a:spLocks noGrp="1" noRot="1" noChangeArrowheads="1"/>
          </p:cNvSpPr>
          <p:nvPr>
            <p:ph type="body" idx="1"/>
          </p:nvPr>
        </p:nvSpPr>
        <p:spPr>
          <a:xfrm>
            <a:off x="301625" y="1447800"/>
            <a:ext cx="8689975" cy="5257800"/>
          </a:xfrm>
          <a:effectLst/>
        </p:spPr>
        <p:txBody>
          <a:bodyPr/>
          <a:lstStyle/>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 Daily </a:t>
            </a:r>
            <a:r>
              <a:rPr lang="en-US" sz="4000" b="1" dirty="0">
                <a:effectLst>
                  <a:outerShdw blurRad="50800" dist="101600" dir="8100000" algn="tr" rotWithShape="0">
                    <a:prstClr val="black">
                      <a:alpha val="75000"/>
                    </a:prstClr>
                  </a:outerShdw>
                </a:effectLst>
                <a:latin typeface="Tahoma" pitchFamily="34" charset="0"/>
              </a:rPr>
              <a:t>Physical Blessings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1000" fill="hold"/>
                                        <p:tgtEl>
                                          <p:spTgt spid="819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819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8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9699" name="Text Box 3"/>
          <p:cNvSpPr txBox="1">
            <a:spLocks noChangeArrowheads="1"/>
          </p:cNvSpPr>
          <p:nvPr/>
        </p:nvSpPr>
        <p:spPr bwMode="auto">
          <a:xfrm>
            <a:off x="381000" y="1752600"/>
            <a:ext cx="8458200" cy="25685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a:solidFill>
                  <a:srgbClr val="000000"/>
                </a:solidFill>
                <a:latin typeface="Tahoma" pitchFamily="34" charset="0"/>
              </a:rPr>
              <a:t>Blessed be the Lord,              Who daily loads us with benefits                             (Psalms 68:19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29699"/>
                                        </p:tgtEl>
                                        <p:attrNameLst>
                                          <p:attrName>style.visibility</p:attrName>
                                        </p:attrNameLst>
                                      </p:cBhvr>
                                      <p:to>
                                        <p:strVal val="visible"/>
                                      </p:to>
                                    </p:set>
                                    <p:animEffect transition="in" filter="box(out)">
                                      <p:cBhvr>
                                        <p:cTn id="7" dur="5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a:xfrm>
            <a:off x="381000" y="228600"/>
            <a:ext cx="8431213" cy="9906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a:ln w="11430"/>
                <a:solidFill>
                  <a:srgbClr val="FF0066"/>
                </a:solidFill>
                <a:effectLst>
                  <a:outerShdw blurRad="76200" dist="50800" dir="5400000" algn="tl" rotWithShape="0">
                    <a:srgbClr val="000000">
                      <a:alpha val="65000"/>
                    </a:srgbClr>
                  </a:outerShdw>
                </a:effectLst>
                <a:latin typeface="Tahoma" pitchFamily="34" charset="0"/>
              </a:rPr>
              <a:t>Consider God’s Love</a:t>
            </a:r>
          </a:p>
        </p:txBody>
      </p:sp>
      <p:sp>
        <p:nvSpPr>
          <p:cNvPr id="30723" name="Rectangle 3"/>
          <p:cNvSpPr>
            <a:spLocks noGrp="1" noRot="1" noChangeArrowheads="1"/>
          </p:cNvSpPr>
          <p:nvPr>
            <p:ph type="body" idx="1"/>
          </p:nvPr>
        </p:nvSpPr>
        <p:spPr>
          <a:xfrm>
            <a:off x="301625" y="1447800"/>
            <a:ext cx="8689975" cy="5257800"/>
          </a:xfrm>
          <a:effectLst/>
        </p:spPr>
        <p:txBody>
          <a:bodyPr/>
          <a:lstStyle/>
          <a:p>
            <a:pPr>
              <a:buClr>
                <a:srgbClr val="FF0066"/>
              </a:buClr>
            </a:pPr>
            <a:r>
              <a:rPr lang="en-US" sz="4000" b="1" dirty="0" smtClean="0">
                <a:solidFill>
                  <a:srgbClr val="00FF00"/>
                </a:solidFill>
                <a:effectLst>
                  <a:outerShdw blurRad="50800" dist="101600" dir="8100000" algn="tr" rotWithShape="0">
                    <a:prstClr val="black">
                      <a:alpha val="75000"/>
                    </a:prstClr>
                  </a:outerShdw>
                </a:effectLst>
                <a:latin typeface="Tahoma" pitchFamily="34" charset="0"/>
              </a:rPr>
              <a:t> Daily Physical </a:t>
            </a:r>
            <a:r>
              <a:rPr lang="en-US" sz="4000" b="1" dirty="0">
                <a:solidFill>
                  <a:srgbClr val="00FF00"/>
                </a:solidFill>
                <a:effectLst>
                  <a:outerShdw blurRad="50800" dist="101600" dir="8100000" algn="tr" rotWithShape="0">
                    <a:prstClr val="black">
                      <a:alpha val="75000"/>
                    </a:prstClr>
                  </a:outerShdw>
                </a:effectLst>
                <a:latin typeface="Tahoma" pitchFamily="34" charset="0"/>
              </a:rPr>
              <a:t>Blessings</a:t>
            </a:r>
          </a:p>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 God </a:t>
            </a:r>
            <a:r>
              <a:rPr lang="en-US" sz="4000" b="1" dirty="0">
                <a:effectLst>
                  <a:outerShdw blurRad="50800" dist="101600" dir="8100000" algn="tr" rotWithShape="0">
                    <a:prstClr val="black">
                      <a:alpha val="75000"/>
                    </a:prstClr>
                  </a:outerShdw>
                </a:effectLst>
                <a:latin typeface="Tahoma" pitchFamily="34" charset="0"/>
              </a:rPr>
              <a:t>desired to make us His children</a:t>
            </a:r>
          </a:p>
          <a:p>
            <a:pPr marL="0" indent="0">
              <a:buClr>
                <a:srgbClr val="FF0066"/>
              </a:buClr>
              <a:buNone/>
            </a:pPr>
            <a:endParaRPr lang="en-US" sz="40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 calcmode="lin" valueType="num">
                                      <p:cBhvr>
                                        <p:cTn id="7" dur="1000" fill="hold"/>
                                        <p:tgtEl>
                                          <p:spTgt spid="3072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072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07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3795" name="Text Box 3"/>
          <p:cNvSpPr txBox="1">
            <a:spLocks noChangeArrowheads="1"/>
          </p:cNvSpPr>
          <p:nvPr/>
        </p:nvSpPr>
        <p:spPr bwMode="auto">
          <a:xfrm>
            <a:off x="381000" y="1752600"/>
            <a:ext cx="8458200" cy="31781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a:solidFill>
                  <a:srgbClr val="000000"/>
                </a:solidFill>
                <a:latin typeface="Tahoma" pitchFamily="34" charset="0"/>
              </a:rPr>
              <a:t>Behold what manner of love the Father has bestowed on us, that we should be called children of God!                                             (1 John 3:1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3795"/>
                                        </p:tgtEl>
                                        <p:attrNameLst>
                                          <p:attrName>style.visibility</p:attrName>
                                        </p:attrNameLst>
                                      </p:cBhvr>
                                      <p:to>
                                        <p:strVal val="visible"/>
                                      </p:to>
                                    </p:set>
                                    <p:animEffect transition="in" filter="box(out)">
                                      <p:cBhvr>
                                        <p:cTn id="7" dur="5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2771" name="Text Box 3"/>
          <p:cNvSpPr txBox="1">
            <a:spLocks noChangeArrowheads="1"/>
          </p:cNvSpPr>
          <p:nvPr/>
        </p:nvSpPr>
        <p:spPr bwMode="auto">
          <a:xfrm>
            <a:off x="381000" y="1752600"/>
            <a:ext cx="8458200" cy="37877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a:solidFill>
                  <a:srgbClr val="000000"/>
                </a:solidFill>
                <a:latin typeface="Tahoma" pitchFamily="34" charset="0"/>
              </a:rPr>
              <a:t>For you did not receive the spirit of bondage again to fear, but you received the Spirit of adoption by whom we cry out, "Abba, Father."                (Romans 8:15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2771"/>
                                        </p:tgtEl>
                                        <p:attrNameLst>
                                          <p:attrName>style.visibility</p:attrName>
                                        </p:attrNameLst>
                                      </p:cBhvr>
                                      <p:to>
                                        <p:strVal val="visible"/>
                                      </p:to>
                                    </p:set>
                                    <p:animEffect transition="in" filter="box(out)">
                                      <p:cBhvr>
                                        <p:cTn id="7" dur="500"/>
                                        <p:tgtEl>
                                          <p:spTgt spid="32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457200" y="228600"/>
            <a:ext cx="8355013" cy="10668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a:ln w="11430"/>
                <a:solidFill>
                  <a:srgbClr val="FF0066"/>
                </a:solidFill>
                <a:effectLst>
                  <a:outerShdw blurRad="76200" dist="50800" dir="5400000" algn="tl" rotWithShape="0">
                    <a:srgbClr val="000000">
                      <a:alpha val="65000"/>
                    </a:srgbClr>
                  </a:outerShdw>
                </a:effectLst>
                <a:latin typeface="Tahoma" pitchFamily="34" charset="0"/>
              </a:rPr>
              <a:t>Consider God’s Love</a:t>
            </a:r>
          </a:p>
        </p:txBody>
      </p:sp>
      <p:sp>
        <p:nvSpPr>
          <p:cNvPr id="31747" name="Rectangle 3"/>
          <p:cNvSpPr>
            <a:spLocks noGrp="1" noRot="1" noChangeArrowheads="1"/>
          </p:cNvSpPr>
          <p:nvPr>
            <p:ph type="body" idx="1"/>
          </p:nvPr>
        </p:nvSpPr>
        <p:spPr>
          <a:xfrm>
            <a:off x="457200" y="1447800"/>
            <a:ext cx="8534400" cy="5257800"/>
          </a:xfrm>
          <a:effectLst/>
        </p:spPr>
        <p:txBody>
          <a:bodyPr/>
          <a:lstStyle/>
          <a:p>
            <a:pPr>
              <a:buClr>
                <a:srgbClr val="FF0066"/>
              </a:buClr>
            </a:pPr>
            <a:r>
              <a:rPr lang="en-US" sz="4000" b="1" dirty="0" smtClean="0">
                <a:solidFill>
                  <a:srgbClr val="00FF00"/>
                </a:solidFill>
                <a:effectLst>
                  <a:outerShdw blurRad="50800" dist="101600" dir="8100000" algn="tr" rotWithShape="0">
                    <a:prstClr val="black">
                      <a:alpha val="75000"/>
                    </a:prstClr>
                  </a:outerShdw>
                </a:effectLst>
                <a:latin typeface="Tahoma" pitchFamily="34" charset="0"/>
              </a:rPr>
              <a:t> Daily </a:t>
            </a:r>
            <a:r>
              <a:rPr lang="en-US" sz="4000" b="1" dirty="0">
                <a:solidFill>
                  <a:srgbClr val="00FF00"/>
                </a:solidFill>
                <a:effectLst>
                  <a:outerShdw blurRad="50800" dist="101600" dir="8100000" algn="tr" rotWithShape="0">
                    <a:prstClr val="black">
                      <a:alpha val="75000"/>
                    </a:prstClr>
                  </a:outerShdw>
                </a:effectLst>
                <a:latin typeface="Tahoma" pitchFamily="34" charset="0"/>
              </a:rPr>
              <a:t>Physical Blessings</a:t>
            </a:r>
          </a:p>
          <a:p>
            <a:pPr>
              <a:buClr>
                <a:srgbClr val="FF0066"/>
              </a:buClr>
            </a:pPr>
            <a:r>
              <a:rPr lang="en-US" sz="4000" b="1" dirty="0" smtClean="0">
                <a:solidFill>
                  <a:srgbClr val="00FF00"/>
                </a:solidFill>
                <a:effectLst>
                  <a:outerShdw blurRad="50800" dist="101600" dir="8100000" algn="tr" rotWithShape="0">
                    <a:prstClr val="black">
                      <a:alpha val="75000"/>
                    </a:prstClr>
                  </a:outerShdw>
                </a:effectLst>
                <a:latin typeface="Tahoma" pitchFamily="34" charset="0"/>
              </a:rPr>
              <a:t> God </a:t>
            </a:r>
            <a:r>
              <a:rPr lang="en-US" sz="4000" b="1" dirty="0">
                <a:solidFill>
                  <a:srgbClr val="00FF00"/>
                </a:solidFill>
                <a:effectLst>
                  <a:outerShdw blurRad="50800" dist="101600" dir="8100000" algn="tr" rotWithShape="0">
                    <a:prstClr val="black">
                      <a:alpha val="75000"/>
                    </a:prstClr>
                  </a:outerShdw>
                </a:effectLst>
                <a:latin typeface="Tahoma" pitchFamily="34" charset="0"/>
              </a:rPr>
              <a:t>desired to make us His children</a:t>
            </a:r>
          </a:p>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 As God’s children we hope of  eternal life with Him.</a:t>
            </a:r>
            <a:endParaRPr lang="en-US" sz="4000" b="1" dirty="0">
              <a:effectLst>
                <a:outerShdw blurRad="50800" dist="101600" dir="8100000" algn="tr" rotWithShape="0">
                  <a:prstClr val="black">
                    <a:alpha val="75000"/>
                  </a:prstClr>
                </a:outerShdw>
              </a:effectLst>
              <a:latin typeface="Tahoma" pitchFamily="34" charset="0"/>
            </a:endParaRPr>
          </a:p>
          <a:p>
            <a:pPr>
              <a:buClr>
                <a:schemeClr val="accent6">
                  <a:lumMod val="60000"/>
                  <a:lumOff val="40000"/>
                </a:schemeClr>
              </a:buClr>
            </a:pPr>
            <a:endParaRPr lang="en-US" sz="4000" b="1" dirty="0">
              <a:effectLst>
                <a:outerShdw blurRad="50800" dist="101600" dir="8100000" algn="tr" rotWithShape="0">
                  <a:prstClr val="black">
                    <a:alpha val="75000"/>
                  </a:prstClr>
                </a:outerShdw>
              </a:effectLst>
              <a:latin typeface="Tahoma" pitchFamily="34" charset="0"/>
            </a:endParaRPr>
          </a:p>
          <a:p>
            <a:pPr>
              <a:buClr>
                <a:schemeClr val="accent6">
                  <a:lumMod val="60000"/>
                  <a:lumOff val="40000"/>
                </a:schemeClr>
              </a:buClr>
            </a:pPr>
            <a:endParaRPr lang="en-US" sz="40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anim calcmode="lin" valueType="num">
                                      <p:cBhvr>
                                        <p:cTn id="7" dur="1000" fill="hold"/>
                                        <p:tgtEl>
                                          <p:spTgt spid="31747">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31747">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4819" name="Text Box 3"/>
          <p:cNvSpPr txBox="1">
            <a:spLocks noChangeArrowheads="1"/>
          </p:cNvSpPr>
          <p:nvPr/>
        </p:nvSpPr>
        <p:spPr bwMode="auto">
          <a:xfrm>
            <a:off x="381000" y="1752600"/>
            <a:ext cx="8458200" cy="25685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a:solidFill>
                  <a:srgbClr val="000000"/>
                </a:solidFill>
                <a:latin typeface="Tahoma" pitchFamily="34" charset="0"/>
              </a:rPr>
              <a:t>You are no longer a slave but a son, and if a son, then an heir  of God through Christ.       (Galatians 4:7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4819"/>
                                        </p:tgtEl>
                                        <p:attrNameLst>
                                          <p:attrName>style.visibility</p:attrName>
                                        </p:attrNameLst>
                                      </p:cBhvr>
                                      <p:to>
                                        <p:strVal val="visible"/>
                                      </p:to>
                                    </p:set>
                                    <p:animEffect transition="in" filter="box(out)">
                                      <p:cBhvr>
                                        <p:cTn id="7" dur="500"/>
                                        <p:tgtEl>
                                          <p:spTgt spid="34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3"/>
          <p:cNvSpPr txBox="1">
            <a:spLocks noChangeArrowheads="1"/>
          </p:cNvSpPr>
          <p:nvPr/>
        </p:nvSpPr>
        <p:spPr bwMode="auto">
          <a:xfrm>
            <a:off x="304800" y="32657"/>
            <a:ext cx="8534400" cy="6968907"/>
          </a:xfrm>
          <a:prstGeom prst="rect">
            <a:avLst/>
          </a:prstGeom>
          <a:solidFill>
            <a:srgbClr val="FFFFFF"/>
          </a:solidFill>
          <a:ln w="38100">
            <a:solidFill>
              <a:schemeClr val="tx1"/>
            </a:solidFill>
            <a:miter lim="800000"/>
            <a:headEnd/>
            <a:tailEnd/>
          </a:ln>
        </p:spPr>
        <p:txBody>
          <a:bodyPr wrap="square">
            <a:spAutoFit/>
          </a:bodyPr>
          <a:lstStyle>
            <a:lvl1pPr eaLnBrk="0" hangingPunct="0">
              <a:tabLst>
                <a:tab pos="4349750" algn="l"/>
              </a:tabLst>
              <a:defRPr>
                <a:solidFill>
                  <a:schemeClr val="tx1"/>
                </a:solidFill>
                <a:latin typeface="Arial" charset="0"/>
              </a:defRPr>
            </a:lvl1pPr>
            <a:lvl2pPr marL="742950" indent="-285750" eaLnBrk="0" hangingPunct="0">
              <a:tabLst>
                <a:tab pos="4349750" algn="l"/>
              </a:tabLst>
              <a:defRPr>
                <a:solidFill>
                  <a:schemeClr val="tx1"/>
                </a:solidFill>
                <a:latin typeface="Arial" charset="0"/>
              </a:defRPr>
            </a:lvl2pPr>
            <a:lvl3pPr marL="1143000" indent="-228600" eaLnBrk="0" hangingPunct="0">
              <a:tabLst>
                <a:tab pos="4349750" algn="l"/>
              </a:tabLst>
              <a:defRPr>
                <a:solidFill>
                  <a:schemeClr val="tx1"/>
                </a:solidFill>
                <a:latin typeface="Arial" charset="0"/>
              </a:defRPr>
            </a:lvl3pPr>
            <a:lvl4pPr marL="1600200" indent="-228600" eaLnBrk="0" hangingPunct="0">
              <a:tabLst>
                <a:tab pos="4349750" algn="l"/>
              </a:tabLst>
              <a:defRPr>
                <a:solidFill>
                  <a:schemeClr val="tx1"/>
                </a:solidFill>
                <a:latin typeface="Arial" charset="0"/>
              </a:defRPr>
            </a:lvl4pPr>
            <a:lvl5pPr marL="2057400" indent="-228600" eaLnBrk="0" hangingPunct="0">
              <a:tabLst>
                <a:tab pos="4349750" algn="l"/>
              </a:tabLst>
              <a:defRPr>
                <a:solidFill>
                  <a:schemeClr val="tx1"/>
                </a:solidFill>
                <a:latin typeface="Arial" charset="0"/>
              </a:defRPr>
            </a:lvl5pPr>
            <a:lvl6pPr marL="2514600" indent="-228600" eaLnBrk="0" fontAlgn="base" hangingPunct="0">
              <a:spcBef>
                <a:spcPct val="0"/>
              </a:spcBef>
              <a:spcAft>
                <a:spcPct val="0"/>
              </a:spcAft>
              <a:tabLst>
                <a:tab pos="4349750" algn="l"/>
              </a:tabLst>
              <a:defRPr>
                <a:solidFill>
                  <a:schemeClr val="tx1"/>
                </a:solidFill>
                <a:latin typeface="Arial" charset="0"/>
              </a:defRPr>
            </a:lvl6pPr>
            <a:lvl7pPr marL="2971800" indent="-228600" eaLnBrk="0" fontAlgn="base" hangingPunct="0">
              <a:spcBef>
                <a:spcPct val="0"/>
              </a:spcBef>
              <a:spcAft>
                <a:spcPct val="0"/>
              </a:spcAft>
              <a:tabLst>
                <a:tab pos="4349750" algn="l"/>
              </a:tabLst>
              <a:defRPr>
                <a:solidFill>
                  <a:schemeClr val="tx1"/>
                </a:solidFill>
                <a:latin typeface="Arial" charset="0"/>
              </a:defRPr>
            </a:lvl7pPr>
            <a:lvl8pPr marL="3429000" indent="-228600" eaLnBrk="0" fontAlgn="base" hangingPunct="0">
              <a:spcBef>
                <a:spcPct val="0"/>
              </a:spcBef>
              <a:spcAft>
                <a:spcPct val="0"/>
              </a:spcAft>
              <a:tabLst>
                <a:tab pos="4349750" algn="l"/>
              </a:tabLst>
              <a:defRPr>
                <a:solidFill>
                  <a:schemeClr val="tx1"/>
                </a:solidFill>
                <a:latin typeface="Arial" charset="0"/>
              </a:defRPr>
            </a:lvl8pPr>
            <a:lvl9pPr marL="3886200" indent="-228600" eaLnBrk="0" fontAlgn="base" hangingPunct="0">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3600" b="1" dirty="0">
                <a:solidFill>
                  <a:schemeClr val="bg1"/>
                </a:solidFill>
                <a:latin typeface="Tahoma" pitchFamily="34" charset="0"/>
              </a:rPr>
              <a:t>A</a:t>
            </a:r>
            <a:r>
              <a:rPr lang="en-US" sz="3600" b="1" dirty="0" smtClean="0">
                <a:solidFill>
                  <a:schemeClr val="bg1"/>
                </a:solidFill>
                <a:latin typeface="Tahoma" pitchFamily="34" charset="0"/>
              </a:rPr>
              <a:t> </a:t>
            </a:r>
            <a:r>
              <a:rPr lang="en-US" sz="3600" b="1" dirty="0">
                <a:solidFill>
                  <a:schemeClr val="bg1"/>
                </a:solidFill>
                <a:latin typeface="Tahoma" pitchFamily="34" charset="0"/>
              </a:rPr>
              <a:t>certain lawyer stood up and tested Him, saying, </a:t>
            </a:r>
            <a:r>
              <a:rPr lang="en-US" sz="3600" b="1" dirty="0" smtClean="0">
                <a:solidFill>
                  <a:schemeClr val="bg1"/>
                </a:solidFill>
                <a:latin typeface="Tahoma" pitchFamily="34" charset="0"/>
              </a:rPr>
              <a:t>              "</a:t>
            </a:r>
            <a:r>
              <a:rPr lang="en-US" sz="3600" b="1" dirty="0">
                <a:solidFill>
                  <a:schemeClr val="bg1"/>
                </a:solidFill>
                <a:latin typeface="Tahoma" pitchFamily="34" charset="0"/>
              </a:rPr>
              <a:t>Teacher, what shall I do to inherit eternal life?" </a:t>
            </a:r>
            <a:r>
              <a:rPr lang="en-US" sz="3600" b="1" dirty="0" smtClean="0">
                <a:solidFill>
                  <a:schemeClr val="bg1"/>
                </a:solidFill>
                <a:latin typeface="Tahoma" pitchFamily="34" charset="0"/>
              </a:rPr>
              <a:t> He </a:t>
            </a:r>
            <a:r>
              <a:rPr lang="en-US" sz="3600" b="1" dirty="0">
                <a:solidFill>
                  <a:schemeClr val="bg1"/>
                </a:solidFill>
                <a:latin typeface="Tahoma" pitchFamily="34" charset="0"/>
              </a:rPr>
              <a:t>said to him, </a:t>
            </a:r>
            <a:r>
              <a:rPr lang="en-US" sz="3600" b="1" dirty="0" smtClean="0">
                <a:solidFill>
                  <a:schemeClr val="bg1"/>
                </a:solidFill>
                <a:latin typeface="Tahoma" pitchFamily="34" charset="0"/>
              </a:rPr>
              <a:t> "</a:t>
            </a:r>
            <a:r>
              <a:rPr lang="en-US" sz="3600" b="1" dirty="0">
                <a:solidFill>
                  <a:schemeClr val="bg1"/>
                </a:solidFill>
                <a:latin typeface="Tahoma" pitchFamily="34" charset="0"/>
              </a:rPr>
              <a:t>What is written in the law? What is your reading of it?" So he answered and said," 'You shall love the LORD your God with all your heart, with all your soul, with all your strength, and with all your mind,' and 'your neighbor as yourself.'" </a:t>
            </a:r>
            <a:r>
              <a:rPr lang="en-US" sz="3600" b="1" dirty="0" smtClean="0">
                <a:solidFill>
                  <a:schemeClr val="bg1"/>
                </a:solidFill>
                <a:latin typeface="Tahoma" pitchFamily="34" charset="0"/>
              </a:rPr>
              <a:t>                                    (</a:t>
            </a:r>
            <a:r>
              <a:rPr lang="en-US" sz="3600" b="1" dirty="0">
                <a:solidFill>
                  <a:schemeClr val="bg1"/>
                </a:solidFill>
                <a:latin typeface="Tahoma" pitchFamily="34" charset="0"/>
              </a:rPr>
              <a:t>Luke 10:25-27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box(out)">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3"/>
          <p:cNvSpPr txBox="1">
            <a:spLocks noChangeArrowheads="1"/>
          </p:cNvSpPr>
          <p:nvPr/>
        </p:nvSpPr>
        <p:spPr bwMode="auto">
          <a:xfrm>
            <a:off x="228600" y="797510"/>
            <a:ext cx="8763000" cy="5262979"/>
          </a:xfrm>
          <a:prstGeom prst="rect">
            <a:avLst/>
          </a:prstGeom>
          <a:solidFill>
            <a:srgbClr val="FFFFFF"/>
          </a:solidFill>
          <a:ln w="38100">
            <a:solidFill>
              <a:schemeClr val="tx1"/>
            </a:solidFill>
            <a:miter lim="800000"/>
            <a:headEnd/>
            <a:tailEnd/>
          </a:ln>
        </p:spPr>
        <p:txBody>
          <a:bodyPr wrap="square">
            <a:spAutoFit/>
          </a:bodyPr>
          <a:lstStyle>
            <a:lvl1pPr eaLnBrk="0" hangingPunct="0">
              <a:tabLst>
                <a:tab pos="4349750" algn="l"/>
              </a:tabLst>
              <a:defRPr>
                <a:solidFill>
                  <a:schemeClr val="tx1"/>
                </a:solidFill>
                <a:latin typeface="Arial" charset="0"/>
              </a:defRPr>
            </a:lvl1pPr>
            <a:lvl2pPr marL="742950" indent="-285750" eaLnBrk="0" hangingPunct="0">
              <a:tabLst>
                <a:tab pos="4349750" algn="l"/>
              </a:tabLst>
              <a:defRPr>
                <a:solidFill>
                  <a:schemeClr val="tx1"/>
                </a:solidFill>
                <a:latin typeface="Arial" charset="0"/>
              </a:defRPr>
            </a:lvl2pPr>
            <a:lvl3pPr marL="1143000" indent="-228600" eaLnBrk="0" hangingPunct="0">
              <a:tabLst>
                <a:tab pos="4349750" algn="l"/>
              </a:tabLst>
              <a:defRPr>
                <a:solidFill>
                  <a:schemeClr val="tx1"/>
                </a:solidFill>
                <a:latin typeface="Arial" charset="0"/>
              </a:defRPr>
            </a:lvl3pPr>
            <a:lvl4pPr marL="1600200" indent="-228600" eaLnBrk="0" hangingPunct="0">
              <a:tabLst>
                <a:tab pos="4349750" algn="l"/>
              </a:tabLst>
              <a:defRPr>
                <a:solidFill>
                  <a:schemeClr val="tx1"/>
                </a:solidFill>
                <a:latin typeface="Arial" charset="0"/>
              </a:defRPr>
            </a:lvl4pPr>
            <a:lvl5pPr marL="2057400" indent="-228600" eaLnBrk="0" hangingPunct="0">
              <a:tabLst>
                <a:tab pos="4349750" algn="l"/>
              </a:tabLst>
              <a:defRPr>
                <a:solidFill>
                  <a:schemeClr val="tx1"/>
                </a:solidFill>
                <a:latin typeface="Arial" charset="0"/>
              </a:defRPr>
            </a:lvl5pPr>
            <a:lvl6pPr marL="2514600" indent="-228600" eaLnBrk="0" fontAlgn="base" hangingPunct="0">
              <a:spcBef>
                <a:spcPct val="0"/>
              </a:spcBef>
              <a:spcAft>
                <a:spcPct val="0"/>
              </a:spcAft>
              <a:tabLst>
                <a:tab pos="4349750" algn="l"/>
              </a:tabLst>
              <a:defRPr>
                <a:solidFill>
                  <a:schemeClr val="tx1"/>
                </a:solidFill>
                <a:latin typeface="Arial" charset="0"/>
              </a:defRPr>
            </a:lvl6pPr>
            <a:lvl7pPr marL="2971800" indent="-228600" eaLnBrk="0" fontAlgn="base" hangingPunct="0">
              <a:spcBef>
                <a:spcPct val="0"/>
              </a:spcBef>
              <a:spcAft>
                <a:spcPct val="0"/>
              </a:spcAft>
              <a:tabLst>
                <a:tab pos="4349750" algn="l"/>
              </a:tabLst>
              <a:defRPr>
                <a:solidFill>
                  <a:schemeClr val="tx1"/>
                </a:solidFill>
                <a:latin typeface="Arial" charset="0"/>
              </a:defRPr>
            </a:lvl7pPr>
            <a:lvl8pPr marL="3429000" indent="-228600" eaLnBrk="0" fontAlgn="base" hangingPunct="0">
              <a:spcBef>
                <a:spcPct val="0"/>
              </a:spcBef>
              <a:spcAft>
                <a:spcPct val="0"/>
              </a:spcAft>
              <a:tabLst>
                <a:tab pos="4349750" algn="l"/>
              </a:tabLst>
              <a:defRPr>
                <a:solidFill>
                  <a:schemeClr val="tx1"/>
                </a:solidFill>
                <a:latin typeface="Arial" charset="0"/>
              </a:defRPr>
            </a:lvl8pPr>
            <a:lvl9pPr marL="3886200" indent="-228600" eaLnBrk="0" fontAlgn="base" hangingPunct="0">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800" b="1" dirty="0">
                <a:solidFill>
                  <a:schemeClr val="bg1"/>
                </a:solidFill>
                <a:latin typeface="Tahoma" pitchFamily="34" charset="0"/>
              </a:rPr>
              <a:t>N</a:t>
            </a:r>
            <a:r>
              <a:rPr lang="en-US" sz="4800" b="1" dirty="0" smtClean="0">
                <a:solidFill>
                  <a:schemeClr val="bg1"/>
                </a:solidFill>
                <a:latin typeface="Tahoma" pitchFamily="34" charset="0"/>
              </a:rPr>
              <a:t>ow </a:t>
            </a:r>
            <a:r>
              <a:rPr lang="en-US" sz="4800" b="1" dirty="0">
                <a:solidFill>
                  <a:schemeClr val="bg1"/>
                </a:solidFill>
                <a:latin typeface="Tahoma" pitchFamily="34" charset="0"/>
              </a:rPr>
              <a:t>has been revealed by the appearing of our Savior Christ Jesus, who abolished death, and brought life and immortality to light through the gospel, </a:t>
            </a:r>
            <a:r>
              <a:rPr lang="en-US" sz="4800" b="1" dirty="0" smtClean="0">
                <a:solidFill>
                  <a:schemeClr val="bg1"/>
                </a:solidFill>
                <a:latin typeface="Tahoma" pitchFamily="34" charset="0"/>
              </a:rPr>
              <a:t>           (</a:t>
            </a:r>
            <a:r>
              <a:rPr lang="en-US" sz="4800" b="1" dirty="0">
                <a:solidFill>
                  <a:schemeClr val="bg1"/>
                </a:solidFill>
                <a:latin typeface="Tahoma" pitchFamily="34" charset="0"/>
              </a:rPr>
              <a:t>2 Timothy 1:10 NASB)</a:t>
            </a:r>
          </a:p>
        </p:txBody>
      </p:sp>
    </p:spTree>
    <p:extLst>
      <p:ext uri="{BB962C8B-B14F-4D97-AF65-F5344CB8AC3E}">
        <p14:creationId xmlns:p14="http://schemas.microsoft.com/office/powerpoint/2010/main" val="911006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box(out)">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228600" y="274638"/>
            <a:ext cx="8610600" cy="1143000"/>
          </a:xfrm>
          <a:ln>
            <a:solidFill>
              <a:schemeClr val="tx1"/>
            </a:solidFill>
          </a:ln>
          <a:effectLst>
            <a:outerShdw dist="35921" dir="2700000" algn="ctr" rotWithShape="0">
              <a:srgbClr val="000000"/>
            </a:outerShdw>
          </a:effectLst>
        </p:spPr>
        <p:txBody>
          <a:bodyPr/>
          <a:lstStyle/>
          <a:p>
            <a:pPr algn="ctr"/>
            <a:r>
              <a:rPr lang="en-US" sz="40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Tahoma" pitchFamily="34" charset="0"/>
              </a:rPr>
              <a:t>The Supreme Sign of God’s Love</a:t>
            </a:r>
          </a:p>
        </p:txBody>
      </p:sp>
      <p:sp>
        <p:nvSpPr>
          <p:cNvPr id="17411" name="Rectangle 3"/>
          <p:cNvSpPr>
            <a:spLocks noGrp="1" noRot="1" noChangeArrowheads="1"/>
          </p:cNvSpPr>
          <p:nvPr>
            <p:ph type="body" idx="1"/>
          </p:nvPr>
        </p:nvSpPr>
        <p:spPr>
          <a:xfrm>
            <a:off x="304800" y="1524000"/>
            <a:ext cx="8613775" cy="5184775"/>
          </a:xfrm>
          <a:effectLst/>
        </p:spPr>
        <p:txBody>
          <a:bodyPr/>
          <a:lstStyle/>
          <a:p>
            <a:pPr>
              <a:buClr>
                <a:srgbClr val="FF0066"/>
              </a:buClr>
            </a:pPr>
            <a:r>
              <a:rPr lang="en-US" sz="4000" b="1" dirty="0">
                <a:effectLst>
                  <a:outerShdw blurRad="50800" dist="101600" dir="8100000" algn="tr" rotWithShape="0">
                    <a:prstClr val="black">
                      <a:alpha val="75000"/>
                    </a:prstClr>
                  </a:outerShdw>
                </a:effectLst>
                <a:latin typeface="Tahoma" pitchFamily="34" charset="0"/>
              </a:rPr>
              <a:t>The Incarnation of Jesus Christ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p:cTn id="7" dur="1000" fill="hold"/>
                                        <p:tgtEl>
                                          <p:spTgt spid="1741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741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74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7891" name="Text Box 3"/>
          <p:cNvSpPr txBox="1">
            <a:spLocks noChangeArrowheads="1"/>
          </p:cNvSpPr>
          <p:nvPr/>
        </p:nvSpPr>
        <p:spPr bwMode="auto">
          <a:xfrm>
            <a:off x="381000" y="685800"/>
            <a:ext cx="8458200" cy="5262979"/>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800" b="1" dirty="0">
                <a:solidFill>
                  <a:srgbClr val="000000"/>
                </a:solidFill>
                <a:latin typeface="Tahoma" pitchFamily="34" charset="0"/>
              </a:rPr>
              <a:t>In this the love of God was manifested toward us, that God has sent His only begotten Son into the world, that we might live through Him.                        (1 John 4:9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7891"/>
                                        </p:tgtEl>
                                        <p:attrNameLst>
                                          <p:attrName>style.visibility</p:attrName>
                                        </p:attrNameLst>
                                      </p:cBhvr>
                                      <p:to>
                                        <p:strVal val="visible"/>
                                      </p:to>
                                    </p:set>
                                    <p:animEffect transition="in" filter="box(out)">
                                      <p:cBhvr>
                                        <p:cTn id="7" dur="500"/>
                                        <p:tgtEl>
                                          <p:spTgt spid="37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228600" y="274638"/>
            <a:ext cx="8610600" cy="1143000"/>
          </a:xfrm>
          <a:ln>
            <a:solidFill>
              <a:schemeClr val="tx1"/>
            </a:solidFill>
          </a:ln>
          <a:effectLst>
            <a:outerShdw dist="35921" dir="2700000" algn="ctr" rotWithShape="0">
              <a:srgbClr val="000000"/>
            </a:outerShdw>
          </a:effectLst>
        </p:spPr>
        <p:txBody>
          <a:bodyPr/>
          <a:lstStyle/>
          <a:p>
            <a:r>
              <a:rPr lang="en-US" sz="40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Tahoma" pitchFamily="34" charset="0"/>
              </a:rPr>
              <a:t>The Supreme Sign of God’s Love</a:t>
            </a:r>
          </a:p>
        </p:txBody>
      </p:sp>
      <p:sp>
        <p:nvSpPr>
          <p:cNvPr id="38915" name="Rectangle 3"/>
          <p:cNvSpPr>
            <a:spLocks noGrp="1" noRot="1" noChangeArrowheads="1"/>
          </p:cNvSpPr>
          <p:nvPr>
            <p:ph type="body" idx="1"/>
          </p:nvPr>
        </p:nvSpPr>
        <p:spPr>
          <a:xfrm>
            <a:off x="228600" y="1524000"/>
            <a:ext cx="8689975" cy="5184775"/>
          </a:xfrm>
          <a:effectLst/>
        </p:spPr>
        <p:txBody>
          <a:bodyPr/>
          <a:lstStyle/>
          <a:p>
            <a:pPr>
              <a:buClr>
                <a:srgbClr val="FF0066"/>
              </a:buClr>
            </a:pPr>
            <a:r>
              <a:rPr lang="en-US" sz="4000" b="1" dirty="0">
                <a:solidFill>
                  <a:srgbClr val="FF0066"/>
                </a:solidFill>
                <a:effectLst>
                  <a:outerShdw blurRad="50800" dist="101600" dir="8100000" algn="tr" rotWithShape="0">
                    <a:prstClr val="black">
                      <a:alpha val="75000"/>
                    </a:prstClr>
                  </a:outerShdw>
                </a:effectLst>
                <a:latin typeface="Tahoma" pitchFamily="34" charset="0"/>
              </a:rPr>
              <a:t>The Incarnation of Jesus Chris</a:t>
            </a:r>
            <a:r>
              <a:rPr lang="en-US" sz="4000" b="1" dirty="0">
                <a:solidFill>
                  <a:schemeClr val="accent6">
                    <a:lumMod val="60000"/>
                    <a:lumOff val="40000"/>
                  </a:schemeClr>
                </a:solidFill>
                <a:effectLst>
                  <a:outerShdw blurRad="50800" dist="101600" dir="8100000" algn="tr" rotWithShape="0">
                    <a:prstClr val="black">
                      <a:alpha val="75000"/>
                    </a:prstClr>
                  </a:outerShdw>
                </a:effectLst>
                <a:latin typeface="Tahoma" pitchFamily="34" charset="0"/>
              </a:rPr>
              <a:t>t</a:t>
            </a:r>
          </a:p>
          <a:p>
            <a:pPr>
              <a:buClr>
                <a:srgbClr val="FF0066"/>
              </a:buClr>
            </a:pPr>
            <a:r>
              <a:rPr lang="en-US" sz="4000" b="1" dirty="0">
                <a:effectLst>
                  <a:outerShdw blurRad="50800" dist="101600" dir="8100000" algn="tr" rotWithShape="0">
                    <a:prstClr val="black">
                      <a:alpha val="75000"/>
                    </a:prstClr>
                  </a:outerShdw>
                </a:effectLst>
                <a:latin typeface="Tahoma" pitchFamily="34" charset="0"/>
              </a:rPr>
              <a:t>God loves every man, even </a:t>
            </a:r>
            <a:r>
              <a:rPr lang="en-US" sz="4000" b="1" dirty="0" smtClean="0">
                <a:effectLst>
                  <a:outerShdw blurRad="50800" dist="101600" dir="8100000" algn="tr" rotWithShape="0">
                    <a:prstClr val="black">
                      <a:alpha val="75000"/>
                    </a:prstClr>
                  </a:outerShdw>
                </a:effectLst>
                <a:latin typeface="Tahoma" pitchFamily="34" charset="0"/>
              </a:rPr>
              <a:t>when </a:t>
            </a:r>
            <a:r>
              <a:rPr lang="en-US" sz="4000" b="1" dirty="0">
                <a:effectLst>
                  <a:outerShdw blurRad="50800" dist="101600" dir="8100000" algn="tr" rotWithShape="0">
                    <a:prstClr val="black">
                      <a:alpha val="75000"/>
                    </a:prstClr>
                  </a:outerShdw>
                </a:effectLst>
                <a:latin typeface="Tahoma" pitchFamily="34" charset="0"/>
              </a:rPr>
              <a:t>he is in sin</a:t>
            </a:r>
          </a:p>
          <a:p>
            <a:pPr>
              <a:buClr>
                <a:srgbClr val="FF0066"/>
              </a:buClr>
            </a:pPr>
            <a:endParaRPr lang="en-US" sz="4000" b="1" dirty="0">
              <a:effectLst>
                <a:outerShdw blurRad="50800" dist="101600" dir="8100000" algn="tr" rotWithShape="0">
                  <a:prstClr val="black">
                    <a:alpha val="75000"/>
                  </a:prstClr>
                </a:outerShdw>
              </a:effectLst>
              <a:latin typeface="Tahoma" pitchFamily="34" charset="0"/>
            </a:endParaRPr>
          </a:p>
          <a:p>
            <a:pPr>
              <a:buClr>
                <a:srgbClr val="FF0066"/>
              </a:buClr>
            </a:pPr>
            <a:endParaRPr lang="en-US" sz="40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8915">
                                            <p:txEl>
                                              <p:pRg st="1" end="1"/>
                                            </p:txEl>
                                          </p:spTgt>
                                        </p:tgtEl>
                                        <p:attrNameLst>
                                          <p:attrName>style.visibility</p:attrName>
                                        </p:attrNameLst>
                                      </p:cBhvr>
                                      <p:to>
                                        <p:strVal val="visible"/>
                                      </p:to>
                                    </p:set>
                                    <p:anim calcmode="lin" valueType="num">
                                      <p:cBhvr>
                                        <p:cTn id="7" dur="1000" fill="hold"/>
                                        <p:tgtEl>
                                          <p:spTgt spid="3891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891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89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xfrm>
            <a:off x="228600" y="274638"/>
            <a:ext cx="8610600" cy="1143000"/>
          </a:xfrm>
          <a:ln>
            <a:solidFill>
              <a:schemeClr val="tx1"/>
            </a:solidFill>
          </a:ln>
          <a:effectLst>
            <a:outerShdw dist="35921" dir="2700000" algn="ctr" rotWithShape="0">
              <a:srgbClr val="000000"/>
            </a:outerShdw>
          </a:effectLst>
        </p:spPr>
        <p:txBody>
          <a:bodyPr/>
          <a:lstStyle/>
          <a:p>
            <a:pPr algn="ctr"/>
            <a:r>
              <a:rPr lang="en-US" sz="40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Tahoma" pitchFamily="34" charset="0"/>
              </a:rPr>
              <a:t>The Supreme Sign of God’s Love</a:t>
            </a:r>
          </a:p>
        </p:txBody>
      </p:sp>
      <p:sp>
        <p:nvSpPr>
          <p:cNvPr id="41987" name="Rectangle 3"/>
          <p:cNvSpPr>
            <a:spLocks noGrp="1" noRot="1" noChangeArrowheads="1"/>
          </p:cNvSpPr>
          <p:nvPr>
            <p:ph type="body" idx="1"/>
          </p:nvPr>
        </p:nvSpPr>
        <p:spPr>
          <a:xfrm>
            <a:off x="304800" y="1524000"/>
            <a:ext cx="8613775" cy="5184775"/>
          </a:xfrm>
          <a:effectLst/>
        </p:spPr>
        <p:txBody>
          <a:bodyPr/>
          <a:lstStyle/>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The </a:t>
            </a:r>
            <a:r>
              <a:rPr lang="en-US" sz="4000" b="1" dirty="0">
                <a:solidFill>
                  <a:srgbClr val="FF0066"/>
                </a:solidFill>
                <a:effectLst>
                  <a:outerShdw blurRad="50800" dist="101600" dir="8100000" algn="tr" rotWithShape="0">
                    <a:prstClr val="black">
                      <a:alpha val="75000"/>
                    </a:prstClr>
                  </a:outerShdw>
                </a:effectLst>
                <a:latin typeface="Tahoma" pitchFamily="34" charset="0"/>
              </a:rPr>
              <a:t>Incarnation of Jesus Christ</a:t>
            </a:r>
          </a:p>
          <a:p>
            <a:pPr>
              <a:buClr>
                <a:srgbClr val="FF0066"/>
              </a:buClr>
            </a:pPr>
            <a:r>
              <a:rPr lang="en-US" sz="4000" b="1" dirty="0">
                <a:solidFill>
                  <a:srgbClr val="FF0066"/>
                </a:solidFill>
                <a:effectLst>
                  <a:outerShdw blurRad="50800" dist="101600" dir="8100000" algn="tr" rotWithShape="0">
                    <a:prstClr val="black">
                      <a:alpha val="75000"/>
                    </a:prstClr>
                  </a:outerShdw>
                </a:effectLst>
                <a:latin typeface="Tahoma" pitchFamily="34" charset="0"/>
              </a:rPr>
              <a:t>God loves every man, even </a:t>
            </a: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when </a:t>
            </a:r>
            <a:r>
              <a:rPr lang="en-US" sz="4000" b="1" dirty="0">
                <a:solidFill>
                  <a:srgbClr val="FF0066"/>
                </a:solidFill>
                <a:effectLst>
                  <a:outerShdw blurRad="50800" dist="101600" dir="8100000" algn="tr" rotWithShape="0">
                    <a:prstClr val="black">
                      <a:alpha val="75000"/>
                    </a:prstClr>
                  </a:outerShdw>
                </a:effectLst>
                <a:latin typeface="Tahoma" pitchFamily="34" charset="0"/>
              </a:rPr>
              <a:t>he is in sin</a:t>
            </a:r>
          </a:p>
          <a:p>
            <a:pPr>
              <a:buClr>
                <a:srgbClr val="FF0066"/>
              </a:buClr>
            </a:pPr>
            <a:r>
              <a:rPr lang="en-US" sz="4000" b="1" dirty="0">
                <a:effectLst>
                  <a:outerShdw blurRad="50800" dist="101600" dir="8100000" algn="tr" rotWithShape="0">
                    <a:prstClr val="black">
                      <a:alpha val="75000"/>
                    </a:prstClr>
                  </a:outerShdw>
                </a:effectLst>
                <a:latin typeface="Tahoma" pitchFamily="34" charset="0"/>
              </a:rPr>
              <a:t>Jesus Christ died that we </a:t>
            </a:r>
            <a:r>
              <a:rPr lang="en-US" sz="4000" b="1" dirty="0" smtClean="0">
                <a:effectLst>
                  <a:outerShdw blurRad="50800" dist="101600" dir="8100000" algn="tr" rotWithShape="0">
                    <a:prstClr val="black">
                      <a:alpha val="75000"/>
                    </a:prstClr>
                  </a:outerShdw>
                </a:effectLst>
                <a:latin typeface="Tahoma" pitchFamily="34" charset="0"/>
              </a:rPr>
              <a:t> might </a:t>
            </a:r>
            <a:r>
              <a:rPr lang="en-US" sz="4000" b="1" dirty="0">
                <a:effectLst>
                  <a:outerShdw blurRad="50800" dist="101600" dir="8100000" algn="tr" rotWithShape="0">
                    <a:prstClr val="black">
                      <a:alpha val="75000"/>
                    </a:prstClr>
                  </a:outerShdw>
                </a:effectLst>
                <a:latin typeface="Tahoma" pitchFamily="34" charset="0"/>
              </a:rPr>
              <a:t>have new spiritual life</a:t>
            </a:r>
          </a:p>
          <a:p>
            <a:pPr>
              <a:buClr>
                <a:srgbClr val="FF0066"/>
              </a:buClr>
            </a:pPr>
            <a:endParaRPr lang="en-US" sz="4000" b="1" dirty="0">
              <a:effectLst>
                <a:outerShdw blurRad="50800" dist="101600" dir="8100000" algn="tr" rotWithShape="0">
                  <a:prstClr val="black">
                    <a:alpha val="75000"/>
                  </a:prstClr>
                </a:outerShdw>
              </a:effectLst>
              <a:latin typeface="Tahoma" pitchFamily="34" charset="0"/>
            </a:endParaRPr>
          </a:p>
          <a:p>
            <a:pPr>
              <a:buClr>
                <a:srgbClr val="FF0066"/>
              </a:buClr>
            </a:pPr>
            <a:endParaRPr lang="en-US" sz="4000" b="1" dirty="0">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1987">
                                            <p:txEl>
                                              <p:pRg st="2" end="2"/>
                                            </p:txEl>
                                          </p:spTgt>
                                        </p:tgtEl>
                                        <p:attrNameLst>
                                          <p:attrName>style.visibility</p:attrName>
                                        </p:attrNameLst>
                                      </p:cBhvr>
                                      <p:to>
                                        <p:strVal val="visible"/>
                                      </p:to>
                                    </p:set>
                                    <p:anim calcmode="lin" valueType="num">
                                      <p:cBhvr>
                                        <p:cTn id="7" dur="1000" fill="hold"/>
                                        <p:tgtEl>
                                          <p:spTgt spid="41987">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41987">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419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5059" name="Text Box 3"/>
          <p:cNvSpPr txBox="1">
            <a:spLocks noChangeArrowheads="1"/>
          </p:cNvSpPr>
          <p:nvPr/>
        </p:nvSpPr>
        <p:spPr bwMode="auto">
          <a:xfrm>
            <a:off x="381000" y="381000"/>
            <a:ext cx="8458200" cy="62261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a:solidFill>
                  <a:srgbClr val="000000"/>
                </a:solidFill>
                <a:latin typeface="Tahoma" pitchFamily="34" charset="0"/>
              </a:rPr>
              <a:t>God so loved the world that He gave His only begotten Son, that whoever believes in Him should not perish but have everlasting life. For God did not send His Son into the world to condemn the world, but that the world through Him might  be saved.                                     (John 3:16-17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5059"/>
                                        </p:tgtEl>
                                        <p:attrNameLst>
                                          <p:attrName>style.visibility</p:attrName>
                                        </p:attrNameLst>
                                      </p:cBhvr>
                                      <p:to>
                                        <p:strVal val="visible"/>
                                      </p:to>
                                    </p:set>
                                    <p:animEffect transition="in" filter="box(out)">
                                      <p:cBhvr>
                                        <p:cTn id="7" dur="500"/>
                                        <p:tgtEl>
                                          <p:spTgt spid="4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685800"/>
            <a:ext cx="8229600" cy="1371600"/>
          </a:xfrm>
          <a:ln>
            <a:solidFill>
              <a:schemeClr val="tx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spc="50" dirty="0">
                <a:ln w="11430"/>
                <a:solidFill>
                  <a:srgbClr val="FF0066"/>
                </a:solidFill>
                <a:effectLst>
                  <a:outerShdw blurRad="76200" dist="50800" dir="5400000" algn="tl" rotWithShape="0">
                    <a:srgbClr val="000000">
                      <a:alpha val="65000"/>
                    </a:srgbClr>
                  </a:outerShdw>
                </a:effectLst>
                <a:latin typeface="Tahoma" pitchFamily="34" charset="0"/>
              </a:rPr>
              <a:t>How Can Man Demonstrate His Love For God?</a:t>
            </a:r>
          </a:p>
        </p:txBody>
      </p:sp>
      <p:sp>
        <p:nvSpPr>
          <p:cNvPr id="49155" name="Rectangle 3"/>
          <p:cNvSpPr>
            <a:spLocks noGrp="1" noRot="1" noChangeArrowheads="1"/>
          </p:cNvSpPr>
          <p:nvPr>
            <p:ph type="body" idx="1"/>
          </p:nvPr>
        </p:nvSpPr>
        <p:spPr>
          <a:xfrm>
            <a:off x="533400" y="1807361"/>
            <a:ext cx="8153400" cy="4051437"/>
          </a:xfrm>
          <a:effectLst/>
        </p:spPr>
        <p:txBody>
          <a:bodyPr/>
          <a:lstStyle/>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Love </a:t>
            </a:r>
            <a:r>
              <a:rPr lang="en-US" sz="4000" b="1" dirty="0">
                <a:effectLst>
                  <a:outerShdw blurRad="50800" dist="101600" dir="8100000" algn="tr" rotWithShape="0">
                    <a:prstClr val="black">
                      <a:alpha val="75000"/>
                    </a:prstClr>
                  </a:outerShdw>
                </a:effectLst>
                <a:latin typeface="Tahoma" pitchFamily="34" charset="0"/>
              </a:rPr>
              <a:t>God with all your heart, with all your soul, with all your strength, and with all your </a:t>
            </a:r>
            <a:r>
              <a:rPr lang="en-US" sz="4000" b="1" dirty="0" smtClean="0">
                <a:effectLst>
                  <a:outerShdw blurRad="50800" dist="101600" dir="8100000" algn="tr" rotWithShape="0">
                    <a:prstClr val="black">
                      <a:alpha val="75000"/>
                    </a:prstClr>
                  </a:outerShdw>
                </a:effectLst>
                <a:latin typeface="Tahoma" pitchFamily="34" charset="0"/>
              </a:rPr>
              <a:t>mind.</a:t>
            </a:r>
            <a:endParaRPr lang="en-US" sz="40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p:cTn id="7" dur="1000" fill="hold"/>
                                        <p:tgtEl>
                                          <p:spTgt spid="4915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915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91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15240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The Heart Of Man</a:t>
            </a:r>
            <a:endParaRPr lang="en-US" sz="60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009443" y="2133600"/>
            <a:ext cx="7125112" cy="3725198"/>
          </a:xfrm>
        </p:spPr>
        <p:txBody>
          <a:bodyPr>
            <a:normAutofit/>
          </a:bodyPr>
          <a:lstStyle/>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1. INTELLECT </a:t>
            </a:r>
          </a:p>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2</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EMOTIONS</a:t>
            </a:r>
            <a:endParaRPr lang="en-US" sz="4800" b="1" dirty="0">
              <a:ln w="19050">
                <a:solidFill>
                  <a:schemeClr val="tx2">
                    <a:tint val="1000"/>
                  </a:schemeClr>
                </a:solidFill>
                <a:prstDash val="solid"/>
              </a:ln>
              <a:effectLst>
                <a:outerShdw blurRad="50000" dist="50800" dir="7500000" algn="tl">
                  <a:srgbClr val="000000">
                    <a:shade val="5000"/>
                    <a:alpha val="35000"/>
                  </a:srgbClr>
                </a:outerShdw>
              </a:effectLst>
              <a:latin typeface="Tahoma" pitchFamily="34" charset="0"/>
              <a:ea typeface="Tahoma" pitchFamily="34" charset="0"/>
              <a:cs typeface="Tahoma" pitchFamily="34" charset="0"/>
            </a:endParaRPr>
          </a:p>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3</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WILL </a:t>
            </a:r>
            <a:r>
              <a:rPr lang="en-US" sz="4800" b="1" dirty="0" smtClean="0">
                <a:ln w="19050">
                  <a:solidFill>
                    <a:schemeClr val="tx2">
                      <a:tint val="1000"/>
                    </a:schemeClr>
                  </a:solidFill>
                  <a:prstDash val="solid"/>
                </a:ln>
                <a:effectLst>
                  <a:outerShdw blurRad="50000" dist="50800" dir="7500000" algn="tl">
                    <a:srgbClr val="000000">
                      <a:shade val="5000"/>
                      <a:alpha val="35000"/>
                    </a:srgbClr>
                  </a:outerShdw>
                </a:effectLst>
                <a:latin typeface="Tahoma" pitchFamily="34" charset="0"/>
                <a:ea typeface="Tahoma" pitchFamily="34" charset="0"/>
                <a:cs typeface="Tahoma" pitchFamily="34" charset="0"/>
              </a:rPr>
              <a:t> </a:t>
            </a:r>
            <a:endParaRPr lang="en-US" sz="4800" b="1" dirty="0">
              <a:ln w="19050">
                <a:solidFill>
                  <a:schemeClr val="tx2">
                    <a:tint val="1000"/>
                  </a:schemeClr>
                </a:solidFill>
                <a:prstDash val="solid"/>
              </a:ln>
              <a:effectLst>
                <a:outerShdw blurRad="50000" dist="50800" dir="7500000" algn="tl">
                  <a:srgbClr val="000000">
                    <a:shade val="5000"/>
                    <a:alpha val="35000"/>
                  </a:srgbClr>
                </a:outerShdw>
              </a:effectLst>
              <a:latin typeface="Tahoma" pitchFamily="34" charset="0"/>
              <a:ea typeface="Tahoma" pitchFamily="34" charset="0"/>
              <a:cs typeface="Tahoma" pitchFamily="34" charset="0"/>
            </a:endParaRPr>
          </a:p>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4</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CONSCIENCE</a:t>
            </a:r>
            <a:endPar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164844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ln>
            <a:solidFill>
              <a:schemeClr val="tx1"/>
            </a:solidFill>
          </a:ln>
        </p:spPr>
        <p:txBody>
          <a:bodyPr/>
          <a:lstStyle/>
          <a:p>
            <a:pPr algn="ctr">
              <a:defRPr/>
            </a:pPr>
            <a:r>
              <a:rPr lang="en-US"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ahoma" pitchFamily="34" charset="0"/>
                <a:ea typeface="Tahoma" pitchFamily="34" charset="0"/>
                <a:cs typeface="Tahoma" pitchFamily="34" charset="0"/>
              </a:rPr>
              <a:t>INTELLECT</a:t>
            </a:r>
          </a:p>
        </p:txBody>
      </p:sp>
      <p:sp>
        <p:nvSpPr>
          <p:cNvPr id="21507" name="Rectangle 3"/>
          <p:cNvSpPr>
            <a:spLocks noGrp="1" noChangeArrowheads="1"/>
          </p:cNvSpPr>
          <p:nvPr>
            <p:ph type="body" idx="1"/>
          </p:nvPr>
        </p:nvSpPr>
        <p:spPr>
          <a:xfrm>
            <a:off x="1009443" y="1752601"/>
            <a:ext cx="7125112" cy="4106198"/>
          </a:xfrm>
        </p:spPr>
        <p:txBody>
          <a:bodyPr>
            <a:normAutofit/>
          </a:bodyPr>
          <a:lstStyle/>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Thinks</a:t>
            </a:r>
          </a:p>
          <a:p>
            <a:pPr eaLnBrk="1" hangingPunct="1">
              <a:buFont typeface="Courier New" pitchFamily="49" charset="0"/>
              <a:buChar char="o"/>
              <a:defRPr/>
            </a:pPr>
            <a:r>
              <a:rPr lang="en-US" sz="5400" b="1" dirty="0">
                <a:effectLst>
                  <a:outerShdw blurRad="50800" dist="101600" dir="8100000" algn="tr" rotWithShape="0">
                    <a:prstClr val="black">
                      <a:alpha val="75000"/>
                    </a:prstClr>
                  </a:outerShdw>
                </a:effectLst>
              </a:rPr>
              <a:t> </a:t>
            </a:r>
            <a:r>
              <a:rPr lang="en-US" sz="5400" b="1" dirty="0" smtClean="0">
                <a:effectLst>
                  <a:outerShdw blurRad="50800" dist="101600" dir="8100000" algn="tr" rotWithShape="0">
                    <a:prstClr val="black">
                      <a:alpha val="75000"/>
                    </a:prstClr>
                  </a:outerShdw>
                </a:effectLst>
              </a:rPr>
              <a:t>Reasons</a:t>
            </a:r>
          </a:p>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 Understands</a:t>
            </a:r>
          </a:p>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 Believes – </a:t>
            </a:r>
            <a:r>
              <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Faith</a:t>
            </a:r>
            <a:r>
              <a:rPr lang="en-US"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p:cTn id="7" dur="1000" fill="hold"/>
                                        <p:tgtEl>
                                          <p:spTgt spid="2150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150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150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1507">
                                            <p:txEl>
                                              <p:pRg st="1" end="1"/>
                                            </p:txEl>
                                          </p:spTgt>
                                        </p:tgtEl>
                                        <p:attrNameLst>
                                          <p:attrName>style.visibility</p:attrName>
                                        </p:attrNameLst>
                                      </p:cBhvr>
                                      <p:to>
                                        <p:strVal val="visible"/>
                                      </p:to>
                                    </p:set>
                                    <p:anim calcmode="lin" valueType="num">
                                      <p:cBhvr>
                                        <p:cTn id="14" dur="1000" fill="hold"/>
                                        <p:tgtEl>
                                          <p:spTgt spid="2150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2150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150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1507">
                                            <p:txEl>
                                              <p:pRg st="2" end="2"/>
                                            </p:txEl>
                                          </p:spTgt>
                                        </p:tgtEl>
                                        <p:attrNameLst>
                                          <p:attrName>style.visibility</p:attrName>
                                        </p:attrNameLst>
                                      </p:cBhvr>
                                      <p:to>
                                        <p:strVal val="visible"/>
                                      </p:to>
                                    </p:set>
                                    <p:anim calcmode="lin" valueType="num">
                                      <p:cBhvr>
                                        <p:cTn id="21" dur="1000" fill="hold"/>
                                        <p:tgtEl>
                                          <p:spTgt spid="2150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150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1507">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1507">
                                            <p:txEl>
                                              <p:pRg st="3" end="3"/>
                                            </p:txEl>
                                          </p:spTgt>
                                        </p:tgtEl>
                                        <p:attrNameLst>
                                          <p:attrName>style.visibility</p:attrName>
                                        </p:attrNameLst>
                                      </p:cBhvr>
                                      <p:to>
                                        <p:strVal val="visible"/>
                                      </p:to>
                                    </p:set>
                                    <p:anim calcmode="lin" valueType="num">
                                      <p:cBhvr>
                                        <p:cTn id="28" dur="1000" fill="hold"/>
                                        <p:tgtEl>
                                          <p:spTgt spid="21507">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21507">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15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009442" y="675724"/>
            <a:ext cx="7296358" cy="924475"/>
          </a:xfrm>
          <a:ln>
            <a:solidFill>
              <a:schemeClr val="tx1"/>
            </a:solidFill>
          </a:ln>
        </p:spPr>
        <p:txBody>
          <a:bodyPr/>
          <a:lstStyle/>
          <a:p>
            <a:pPr algn="ctr" eaLnBrk="1" hangingPunct="1">
              <a:defRPr/>
            </a:pPr>
            <a:r>
              <a:rPr lang="en-US"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ahoma" pitchFamily="34" charset="0"/>
                <a:ea typeface="Tahoma" pitchFamily="34" charset="0"/>
                <a:cs typeface="Tahoma" pitchFamily="34" charset="0"/>
              </a:rPr>
              <a:t>Emotions</a:t>
            </a:r>
          </a:p>
        </p:txBody>
      </p:sp>
      <p:sp>
        <p:nvSpPr>
          <p:cNvPr id="26627" name="Rectangle 3"/>
          <p:cNvSpPr>
            <a:spLocks noGrp="1" noChangeArrowheads="1"/>
          </p:cNvSpPr>
          <p:nvPr>
            <p:ph type="body" idx="1"/>
          </p:nvPr>
        </p:nvSpPr>
        <p:spPr>
          <a:xfrm>
            <a:off x="990600" y="1752600"/>
            <a:ext cx="7924800" cy="4343400"/>
          </a:xfrm>
        </p:spPr>
        <p:txBody>
          <a:bodyPr>
            <a:noAutofit/>
          </a:bodyPr>
          <a:lstStyle/>
          <a:p>
            <a:pPr eaLnBrk="1" hangingPunct="1">
              <a:buFont typeface="Courier New" pitchFamily="49" charset="0"/>
              <a:buChar char="o"/>
              <a:defRPr/>
            </a:pPr>
            <a:r>
              <a:rPr lang="en-US" sz="4800" b="1" dirty="0" smtClean="0">
                <a:effectLst>
                  <a:outerShdw blurRad="50800" dist="101600" dir="8100000" algn="tr" rotWithShape="0">
                    <a:prstClr val="black">
                      <a:alpha val="75000"/>
                    </a:prstClr>
                  </a:outerShdw>
                </a:effectLst>
              </a:rPr>
              <a:t>Loves</a:t>
            </a:r>
          </a:p>
          <a:p>
            <a:pPr eaLnBrk="1" hangingPunct="1">
              <a:buFont typeface="Courier New" pitchFamily="49" charset="0"/>
              <a:buChar char="o"/>
              <a:defRPr/>
            </a:pPr>
            <a:r>
              <a:rPr lang="en-US" sz="4800" b="1" dirty="0" smtClean="0">
                <a:effectLst>
                  <a:outerShdw blurRad="50800" dist="101600" dir="8100000" algn="tr" rotWithShape="0">
                    <a:prstClr val="black">
                      <a:alpha val="75000"/>
                    </a:prstClr>
                  </a:outerShdw>
                </a:effectLst>
              </a:rPr>
              <a:t>Despises</a:t>
            </a:r>
          </a:p>
          <a:p>
            <a:pPr eaLnBrk="1" hangingPunct="1">
              <a:buFont typeface="Courier New" pitchFamily="49" charset="0"/>
              <a:buChar char="o"/>
              <a:defRPr/>
            </a:pPr>
            <a:r>
              <a:rPr lang="en-US" sz="4800" b="1" dirty="0" smtClean="0">
                <a:effectLst>
                  <a:outerShdw blurRad="50800" dist="101600" dir="8100000" algn="tr" rotWithShape="0">
                    <a:prstClr val="black">
                      <a:alpha val="75000"/>
                    </a:prstClr>
                  </a:outerShdw>
                </a:effectLst>
              </a:rPr>
              <a:t>Rejoices</a:t>
            </a:r>
          </a:p>
          <a:p>
            <a:pPr eaLnBrk="1" hangingPunct="1">
              <a:buFont typeface="Courier New" pitchFamily="49" charset="0"/>
              <a:buChar char="o"/>
              <a:defRPr/>
            </a:pPr>
            <a:r>
              <a:rPr lang="en-US" sz="4800" b="1" dirty="0" smtClean="0">
                <a:effectLst>
                  <a:outerShdw blurRad="50800" dist="101600" dir="8100000" algn="tr" rotWithShape="0">
                    <a:prstClr val="black">
                      <a:alpha val="75000"/>
                    </a:prstClr>
                  </a:outerShdw>
                </a:effectLst>
              </a:rPr>
              <a:t>Trusts – </a:t>
            </a:r>
            <a:r>
              <a:rPr lang="en-US" sz="48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Confidence </a:t>
            </a:r>
          </a:p>
          <a:p>
            <a:pPr eaLnBrk="1" hangingPunct="1">
              <a:buFont typeface="Courier New" pitchFamily="49" charset="0"/>
              <a:buChar char="o"/>
              <a:defRPr/>
            </a:pPr>
            <a:r>
              <a:rPr lang="en-US" sz="4800" b="1" dirty="0" smtClean="0">
                <a:effectLst>
                  <a:outerShdw blurRad="50800" dist="101600" dir="8100000" algn="tr" rotWithShape="0">
                    <a:prstClr val="black">
                      <a:alpha val="75000"/>
                    </a:prstClr>
                  </a:outerShdw>
                </a:effectLst>
              </a:rPr>
              <a:t>Suffers Anguish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p:cTn id="7" dur="1000" fill="hold"/>
                                        <p:tgtEl>
                                          <p:spTgt spid="2662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662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662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6627">
                                            <p:txEl>
                                              <p:pRg st="1" end="1"/>
                                            </p:txEl>
                                          </p:spTgt>
                                        </p:tgtEl>
                                        <p:attrNameLst>
                                          <p:attrName>style.visibility</p:attrName>
                                        </p:attrNameLst>
                                      </p:cBhvr>
                                      <p:to>
                                        <p:strVal val="visible"/>
                                      </p:to>
                                    </p:set>
                                    <p:anim calcmode="lin" valueType="num">
                                      <p:cBhvr>
                                        <p:cTn id="14" dur="1000" fill="hold"/>
                                        <p:tgtEl>
                                          <p:spTgt spid="26627">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26627">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662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6627">
                                            <p:txEl>
                                              <p:pRg st="2" end="2"/>
                                            </p:txEl>
                                          </p:spTgt>
                                        </p:tgtEl>
                                        <p:attrNameLst>
                                          <p:attrName>style.visibility</p:attrName>
                                        </p:attrNameLst>
                                      </p:cBhvr>
                                      <p:to>
                                        <p:strVal val="visible"/>
                                      </p:to>
                                    </p:set>
                                    <p:anim calcmode="lin" valueType="num">
                                      <p:cBhvr>
                                        <p:cTn id="21" dur="1000" fill="hold"/>
                                        <p:tgtEl>
                                          <p:spTgt spid="26627">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662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6627">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6627">
                                            <p:txEl>
                                              <p:pRg st="3" end="3"/>
                                            </p:txEl>
                                          </p:spTgt>
                                        </p:tgtEl>
                                        <p:attrNameLst>
                                          <p:attrName>style.visibility</p:attrName>
                                        </p:attrNameLst>
                                      </p:cBhvr>
                                      <p:to>
                                        <p:strVal val="visible"/>
                                      </p:to>
                                    </p:set>
                                    <p:anim calcmode="lin" valueType="num">
                                      <p:cBhvr>
                                        <p:cTn id="28" dur="1000" fill="hold"/>
                                        <p:tgtEl>
                                          <p:spTgt spid="26627">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26627">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6627">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6627">
                                            <p:txEl>
                                              <p:pRg st="4" end="4"/>
                                            </p:txEl>
                                          </p:spTgt>
                                        </p:tgtEl>
                                        <p:attrNameLst>
                                          <p:attrName>style.visibility</p:attrName>
                                        </p:attrNameLst>
                                      </p:cBhvr>
                                      <p:to>
                                        <p:strVal val="visible"/>
                                      </p:to>
                                    </p:set>
                                    <p:anim calcmode="lin" valueType="num">
                                      <p:cBhvr>
                                        <p:cTn id="35" dur="1000" fill="hold"/>
                                        <p:tgtEl>
                                          <p:spTgt spid="26627">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26627">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66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3"/>
          <p:cNvSpPr txBox="1">
            <a:spLocks noChangeArrowheads="1"/>
          </p:cNvSpPr>
          <p:nvPr/>
        </p:nvSpPr>
        <p:spPr bwMode="auto">
          <a:xfrm>
            <a:off x="206829" y="381000"/>
            <a:ext cx="8686800" cy="6001643"/>
          </a:xfrm>
          <a:prstGeom prst="rect">
            <a:avLst/>
          </a:prstGeom>
          <a:solidFill>
            <a:srgbClr val="FFFFFF"/>
          </a:solidFill>
          <a:ln w="38100">
            <a:solidFill>
              <a:schemeClr val="tx1"/>
            </a:solidFill>
            <a:miter lim="800000"/>
            <a:headEnd/>
            <a:tailEnd/>
          </a:ln>
        </p:spPr>
        <p:txBody>
          <a:bodyPr wrap="square">
            <a:spAutoFit/>
          </a:bodyPr>
          <a:lstStyle>
            <a:lvl1pPr eaLnBrk="0" hangingPunct="0">
              <a:tabLst>
                <a:tab pos="4349750" algn="l"/>
              </a:tabLst>
              <a:defRPr>
                <a:solidFill>
                  <a:schemeClr val="tx1"/>
                </a:solidFill>
                <a:latin typeface="Arial" charset="0"/>
              </a:defRPr>
            </a:lvl1pPr>
            <a:lvl2pPr marL="742950" indent="-285750" eaLnBrk="0" hangingPunct="0">
              <a:tabLst>
                <a:tab pos="4349750" algn="l"/>
              </a:tabLst>
              <a:defRPr>
                <a:solidFill>
                  <a:schemeClr val="tx1"/>
                </a:solidFill>
                <a:latin typeface="Arial" charset="0"/>
              </a:defRPr>
            </a:lvl2pPr>
            <a:lvl3pPr marL="1143000" indent="-228600" eaLnBrk="0" hangingPunct="0">
              <a:tabLst>
                <a:tab pos="4349750" algn="l"/>
              </a:tabLst>
              <a:defRPr>
                <a:solidFill>
                  <a:schemeClr val="tx1"/>
                </a:solidFill>
                <a:latin typeface="Arial" charset="0"/>
              </a:defRPr>
            </a:lvl3pPr>
            <a:lvl4pPr marL="1600200" indent="-228600" eaLnBrk="0" hangingPunct="0">
              <a:tabLst>
                <a:tab pos="4349750" algn="l"/>
              </a:tabLst>
              <a:defRPr>
                <a:solidFill>
                  <a:schemeClr val="tx1"/>
                </a:solidFill>
                <a:latin typeface="Arial" charset="0"/>
              </a:defRPr>
            </a:lvl4pPr>
            <a:lvl5pPr marL="2057400" indent="-228600" eaLnBrk="0" hangingPunct="0">
              <a:tabLst>
                <a:tab pos="4349750" algn="l"/>
              </a:tabLst>
              <a:defRPr>
                <a:solidFill>
                  <a:schemeClr val="tx1"/>
                </a:solidFill>
                <a:latin typeface="Arial" charset="0"/>
              </a:defRPr>
            </a:lvl5pPr>
            <a:lvl6pPr marL="2514600" indent="-228600" eaLnBrk="0" fontAlgn="base" hangingPunct="0">
              <a:spcBef>
                <a:spcPct val="0"/>
              </a:spcBef>
              <a:spcAft>
                <a:spcPct val="0"/>
              </a:spcAft>
              <a:tabLst>
                <a:tab pos="4349750" algn="l"/>
              </a:tabLst>
              <a:defRPr>
                <a:solidFill>
                  <a:schemeClr val="tx1"/>
                </a:solidFill>
                <a:latin typeface="Arial" charset="0"/>
              </a:defRPr>
            </a:lvl6pPr>
            <a:lvl7pPr marL="2971800" indent="-228600" eaLnBrk="0" fontAlgn="base" hangingPunct="0">
              <a:spcBef>
                <a:spcPct val="0"/>
              </a:spcBef>
              <a:spcAft>
                <a:spcPct val="0"/>
              </a:spcAft>
              <a:tabLst>
                <a:tab pos="4349750" algn="l"/>
              </a:tabLst>
              <a:defRPr>
                <a:solidFill>
                  <a:schemeClr val="tx1"/>
                </a:solidFill>
                <a:latin typeface="Arial" charset="0"/>
              </a:defRPr>
            </a:lvl7pPr>
            <a:lvl8pPr marL="3429000" indent="-228600" eaLnBrk="0" fontAlgn="base" hangingPunct="0">
              <a:spcBef>
                <a:spcPct val="0"/>
              </a:spcBef>
              <a:spcAft>
                <a:spcPct val="0"/>
              </a:spcAft>
              <a:tabLst>
                <a:tab pos="4349750" algn="l"/>
              </a:tabLst>
              <a:defRPr>
                <a:solidFill>
                  <a:schemeClr val="tx1"/>
                </a:solidFill>
                <a:latin typeface="Arial" charset="0"/>
              </a:defRPr>
            </a:lvl8pPr>
            <a:lvl9pPr marL="3886200" indent="-228600" eaLnBrk="0" fontAlgn="base" hangingPunct="0">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800" b="1" dirty="0">
                <a:solidFill>
                  <a:schemeClr val="bg1"/>
                </a:solidFill>
                <a:latin typeface="Tahoma" pitchFamily="34" charset="0"/>
              </a:rPr>
              <a:t>And He said to him, </a:t>
            </a:r>
            <a:r>
              <a:rPr lang="en-US" sz="4800" b="1" dirty="0" smtClean="0">
                <a:solidFill>
                  <a:schemeClr val="bg1"/>
                </a:solidFill>
                <a:latin typeface="Tahoma" pitchFamily="34" charset="0"/>
              </a:rPr>
              <a:t>     "</a:t>
            </a:r>
            <a:r>
              <a:rPr lang="en-US" sz="4800" b="1" dirty="0">
                <a:solidFill>
                  <a:schemeClr val="bg1"/>
                </a:solidFill>
                <a:latin typeface="Tahoma" pitchFamily="34" charset="0"/>
              </a:rPr>
              <a:t>You have answered rightly; do this and you </a:t>
            </a:r>
            <a:r>
              <a:rPr lang="en-US" sz="4800" b="1" dirty="0" smtClean="0">
                <a:solidFill>
                  <a:schemeClr val="bg1"/>
                </a:solidFill>
                <a:latin typeface="Tahoma" pitchFamily="34" charset="0"/>
              </a:rPr>
              <a:t> will </a:t>
            </a:r>
            <a:r>
              <a:rPr lang="en-US" sz="4800" b="1" dirty="0">
                <a:solidFill>
                  <a:schemeClr val="bg1"/>
                </a:solidFill>
                <a:latin typeface="Tahoma" pitchFamily="34" charset="0"/>
              </a:rPr>
              <a:t>live." But he, wanting to justify himself, said to Jesus, "And who is my neighbor?" </a:t>
            </a:r>
            <a:r>
              <a:rPr lang="en-US" sz="4800" b="1" dirty="0" smtClean="0">
                <a:solidFill>
                  <a:schemeClr val="bg1"/>
                </a:solidFill>
                <a:latin typeface="Tahoma" pitchFamily="34" charset="0"/>
              </a:rPr>
              <a:t>                  (</a:t>
            </a:r>
            <a:r>
              <a:rPr lang="en-US" sz="4800" b="1" dirty="0">
                <a:solidFill>
                  <a:schemeClr val="bg1"/>
                </a:solidFill>
                <a:latin typeface="Tahoma" pitchFamily="34" charset="0"/>
              </a:rPr>
              <a:t>Luke 10:28-29 NKJV)</a:t>
            </a:r>
          </a:p>
        </p:txBody>
      </p:sp>
    </p:spTree>
    <p:extLst>
      <p:ext uri="{BB962C8B-B14F-4D97-AF65-F5344CB8AC3E}">
        <p14:creationId xmlns:p14="http://schemas.microsoft.com/office/powerpoint/2010/main" val="911006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box(out)">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ln>
            <a:solidFill>
              <a:schemeClr val="tx1"/>
            </a:solidFill>
          </a:ln>
        </p:spPr>
        <p:txBody>
          <a:bodyPr/>
          <a:lstStyle/>
          <a:p>
            <a:pPr algn="ctr" eaLnBrk="1" hangingPunct="1">
              <a:defRPr/>
            </a:pPr>
            <a:r>
              <a:rPr lang="en-US" sz="72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ahoma" pitchFamily="34" charset="0"/>
                <a:ea typeface="Tahoma" pitchFamily="34" charset="0"/>
                <a:cs typeface="Tahoma" pitchFamily="34" charset="0"/>
              </a:rPr>
              <a:t>Will</a:t>
            </a:r>
          </a:p>
        </p:txBody>
      </p:sp>
      <p:sp>
        <p:nvSpPr>
          <p:cNvPr id="27651" name="Rectangle 3"/>
          <p:cNvSpPr>
            <a:spLocks noGrp="1" noChangeArrowheads="1"/>
          </p:cNvSpPr>
          <p:nvPr>
            <p:ph type="body" idx="1"/>
          </p:nvPr>
        </p:nvSpPr>
        <p:spPr>
          <a:xfrm>
            <a:off x="990600" y="1752600"/>
            <a:ext cx="7924800" cy="4343400"/>
          </a:xfrm>
        </p:spPr>
        <p:txBody>
          <a:bodyPr>
            <a:normAutofit/>
          </a:bodyPr>
          <a:lstStyle/>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Purposes</a:t>
            </a:r>
          </a:p>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Determines</a:t>
            </a:r>
          </a:p>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Intends</a:t>
            </a:r>
            <a:endParaRPr lang="en-US" sz="5400" b="1" dirty="0">
              <a:effectLst>
                <a:outerShdw blurRad="50800" dist="101600" dir="8100000" algn="tr" rotWithShape="0">
                  <a:prstClr val="black">
                    <a:alpha val="75000"/>
                  </a:prstClr>
                </a:outerShdw>
              </a:effectLst>
            </a:endParaRPr>
          </a:p>
          <a:p>
            <a:pPr eaLnBrk="1" hangingPunct="1">
              <a:buFont typeface="Courier New" pitchFamily="49" charset="0"/>
              <a:buChar char="o"/>
              <a:defRPr/>
            </a:pPr>
            <a:r>
              <a:rPr lang="en-US" sz="5400" b="1" dirty="0" smtClean="0">
                <a:effectLst>
                  <a:outerShdw blurRad="50800" dist="101600" dir="8100000" algn="tr" rotWithShape="0">
                    <a:prstClr val="black">
                      <a:alpha val="75000"/>
                    </a:prstClr>
                  </a:outerShdw>
                </a:effectLst>
              </a:rPr>
              <a:t>Obedience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p:cTn id="7" dur="1000" fill="hold"/>
                                        <p:tgtEl>
                                          <p:spTgt spid="27651">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7651">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7651">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7651">
                                            <p:txEl>
                                              <p:pRg st="1" end="1"/>
                                            </p:txEl>
                                          </p:spTgt>
                                        </p:tgtEl>
                                        <p:attrNameLst>
                                          <p:attrName>style.visibility</p:attrName>
                                        </p:attrNameLst>
                                      </p:cBhvr>
                                      <p:to>
                                        <p:strVal val="visible"/>
                                      </p:to>
                                    </p:set>
                                    <p:anim calcmode="lin" valueType="num">
                                      <p:cBhvr>
                                        <p:cTn id="14" dur="1000" fill="hold"/>
                                        <p:tgtEl>
                                          <p:spTgt spid="27651">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27651">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7651">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7651">
                                            <p:txEl>
                                              <p:pRg st="2" end="2"/>
                                            </p:txEl>
                                          </p:spTgt>
                                        </p:tgtEl>
                                        <p:attrNameLst>
                                          <p:attrName>style.visibility</p:attrName>
                                        </p:attrNameLst>
                                      </p:cBhvr>
                                      <p:to>
                                        <p:strVal val="visible"/>
                                      </p:to>
                                    </p:set>
                                    <p:anim calcmode="lin" valueType="num">
                                      <p:cBhvr>
                                        <p:cTn id="21" dur="1000" fill="hold"/>
                                        <p:tgtEl>
                                          <p:spTgt spid="27651">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27651">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765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27651">
                                            <p:txEl>
                                              <p:pRg st="3" end="3"/>
                                            </p:txEl>
                                          </p:spTgt>
                                        </p:tgtEl>
                                        <p:attrNameLst>
                                          <p:attrName>style.visibility</p:attrName>
                                        </p:attrNameLst>
                                      </p:cBhvr>
                                      <p:to>
                                        <p:strVal val="visible"/>
                                      </p:to>
                                    </p:set>
                                    <p:anim calcmode="lin" valueType="num">
                                      <p:cBhvr>
                                        <p:cTn id="28" dur="1000" fill="hold"/>
                                        <p:tgtEl>
                                          <p:spTgt spid="27651">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27651">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7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ln>
            <a:solidFill>
              <a:schemeClr val="tx1"/>
            </a:solidFill>
          </a:ln>
        </p:spPr>
        <p:txBody>
          <a:bodyPr/>
          <a:lstStyle/>
          <a:p>
            <a:pPr algn="ctr" eaLnBrk="1" hangingPunct="1">
              <a:defRPr/>
            </a:pPr>
            <a:r>
              <a:rPr lang="en-US" sz="6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Tahoma" pitchFamily="34" charset="0"/>
                <a:ea typeface="Tahoma" pitchFamily="34" charset="0"/>
                <a:cs typeface="Tahoma" pitchFamily="34" charset="0"/>
              </a:rPr>
              <a:t>Conscience</a:t>
            </a:r>
          </a:p>
        </p:txBody>
      </p:sp>
      <p:sp>
        <p:nvSpPr>
          <p:cNvPr id="28675" name="Rectangle 3"/>
          <p:cNvSpPr>
            <a:spLocks noGrp="1" noChangeArrowheads="1"/>
          </p:cNvSpPr>
          <p:nvPr>
            <p:ph type="body" idx="1"/>
          </p:nvPr>
        </p:nvSpPr>
        <p:spPr>
          <a:xfrm>
            <a:off x="1066800" y="1981200"/>
            <a:ext cx="7848600" cy="4114800"/>
          </a:xfrm>
        </p:spPr>
        <p:txBody>
          <a:bodyPr>
            <a:normAutofit fontScale="92500" lnSpcReduction="20000"/>
          </a:bodyPr>
          <a:lstStyle/>
          <a:p>
            <a:pPr marL="609600" indent="-609600" eaLnBrk="1" hangingPunct="1">
              <a:buFont typeface="Wingdings" pitchFamily="2" charset="2"/>
              <a:buNone/>
              <a:defRPr/>
            </a:pPr>
            <a:endParaRPr lang="en-US" sz="4400" b="1" dirty="0" smtClean="0">
              <a:solidFill>
                <a:srgbClr val="66FFFF"/>
              </a:solidFill>
            </a:endParaRPr>
          </a:p>
          <a:p>
            <a:pPr eaLnBrk="1" hangingPunct="1">
              <a:buFont typeface="Courier New" pitchFamily="49" charset="0"/>
              <a:buChar char="o"/>
              <a:defRPr/>
            </a:pPr>
            <a:r>
              <a:rPr lang="en-US" sz="6600" b="1" dirty="0" smtClean="0">
                <a:effectLst>
                  <a:outerShdw blurRad="50800" dist="101600" dir="8100000" algn="tr" rotWithShape="0">
                    <a:prstClr val="black">
                      <a:alpha val="75000"/>
                    </a:prstClr>
                  </a:outerShdw>
                </a:effectLst>
              </a:rPr>
              <a:t>Commends </a:t>
            </a:r>
          </a:p>
          <a:p>
            <a:pPr eaLnBrk="1" hangingPunct="1">
              <a:buFont typeface="Courier New" pitchFamily="49" charset="0"/>
              <a:buChar char="o"/>
              <a:defRPr/>
            </a:pPr>
            <a:r>
              <a:rPr lang="en-US" sz="6600" b="1" dirty="0" smtClean="0">
                <a:effectLst>
                  <a:outerShdw blurRad="50800" dist="101600" dir="8100000" algn="tr" rotWithShape="0">
                    <a:prstClr val="black">
                      <a:alpha val="75000"/>
                    </a:prstClr>
                  </a:outerShdw>
                </a:effectLst>
              </a:rPr>
              <a:t>Condemns</a:t>
            </a:r>
            <a:endParaRPr lang="en-US" sz="6600" b="1" dirty="0">
              <a:effectLst>
                <a:outerShdw blurRad="50800" dist="101600" dir="8100000" algn="tr" rotWithShape="0">
                  <a:prstClr val="black">
                    <a:alpha val="75000"/>
                  </a:prstClr>
                </a:outerShdw>
              </a:effectLst>
            </a:endParaRPr>
          </a:p>
          <a:p>
            <a:pPr eaLnBrk="1" hangingPunct="1">
              <a:buFont typeface="Courier New" pitchFamily="49" charset="0"/>
              <a:buChar char="o"/>
              <a:defRPr/>
            </a:pPr>
            <a:endParaRPr lang="en-US" sz="4400" b="1" dirty="0" smtClean="0">
              <a:effectLst>
                <a:outerShdw blurRad="50800" dist="101600" dir="8100000" algn="tr" rotWithShape="0">
                  <a:prstClr val="black">
                    <a:alpha val="75000"/>
                  </a:prstClr>
                </a:outerShdw>
              </a:effectLst>
            </a:endParaRPr>
          </a:p>
          <a:p>
            <a:pPr marL="0" indent="0" eaLnBrk="1" hangingPunct="1">
              <a:buNone/>
              <a:defRPr/>
            </a:pPr>
            <a:r>
              <a:rPr lang="en-US" sz="4400" b="1" dirty="0" smtClean="0">
                <a:effectLst>
                  <a:outerShdw blurRad="50800" dist="101600" dir="8100000" algn="tr" rotWithShape="0">
                    <a:prstClr val="black">
                      <a:alpha val="75000"/>
                    </a:prstClr>
                  </a:outerShdw>
                </a:effectLst>
              </a:rPr>
              <a:t>    </a:t>
            </a:r>
          </a:p>
          <a:p>
            <a:pPr marL="0" indent="0" eaLnBrk="1" hangingPunct="1">
              <a:buNone/>
              <a:defRPr/>
            </a:pPr>
            <a:endParaRPr lang="en-US" sz="4400" b="1" dirty="0"/>
          </a:p>
          <a:p>
            <a:pPr marL="0" indent="0" eaLnBrk="1" hangingPunct="1">
              <a:buNone/>
              <a:defRPr/>
            </a:pPr>
            <a:endParaRPr lang="en-US" sz="4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8675">
                                            <p:txEl>
                                              <p:pRg st="1" end="1"/>
                                            </p:txEl>
                                          </p:spTgt>
                                        </p:tgtEl>
                                        <p:attrNameLst>
                                          <p:attrName>style.visibility</p:attrName>
                                        </p:attrNameLst>
                                      </p:cBhvr>
                                      <p:to>
                                        <p:strVal val="visible"/>
                                      </p:to>
                                    </p:set>
                                    <p:anim calcmode="lin" valueType="num">
                                      <p:cBhvr>
                                        <p:cTn id="7" dur="1000" fill="hold"/>
                                        <p:tgtEl>
                                          <p:spTgt spid="2867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2867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2867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28675">
                                            <p:txEl>
                                              <p:pRg st="2" end="2"/>
                                            </p:txEl>
                                          </p:spTgt>
                                        </p:tgtEl>
                                        <p:attrNameLst>
                                          <p:attrName>style.visibility</p:attrName>
                                        </p:attrNameLst>
                                      </p:cBhvr>
                                      <p:to>
                                        <p:strVal val="visible"/>
                                      </p:to>
                                    </p:set>
                                    <p:anim calcmode="lin" valueType="num">
                                      <p:cBhvr>
                                        <p:cTn id="14" dur="1000" fill="hold"/>
                                        <p:tgtEl>
                                          <p:spTgt spid="28675">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28675">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28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15240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The Heart Of Man</a:t>
            </a:r>
            <a:endParaRPr lang="en-US" sz="60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009443" y="2133600"/>
            <a:ext cx="7125112" cy="3725198"/>
          </a:xfrm>
        </p:spPr>
        <p:txBody>
          <a:bodyPr>
            <a:normAutofit/>
          </a:bodyPr>
          <a:lstStyle/>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1. INTELLECT </a:t>
            </a:r>
          </a:p>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2</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EMOTIONS</a:t>
            </a:r>
            <a:endParaRPr lang="en-US" sz="4800" b="1" dirty="0">
              <a:ln w="19050">
                <a:solidFill>
                  <a:schemeClr val="tx2">
                    <a:tint val="1000"/>
                  </a:schemeClr>
                </a:solidFill>
                <a:prstDash val="solid"/>
              </a:ln>
              <a:effectLst>
                <a:outerShdw blurRad="50000" dist="50800" dir="7500000" algn="tl">
                  <a:srgbClr val="000000">
                    <a:shade val="5000"/>
                    <a:alpha val="35000"/>
                  </a:srgbClr>
                </a:outerShdw>
              </a:effectLst>
              <a:latin typeface="Tahoma" pitchFamily="34" charset="0"/>
              <a:ea typeface="Tahoma" pitchFamily="34" charset="0"/>
              <a:cs typeface="Tahoma" pitchFamily="34" charset="0"/>
            </a:endParaRPr>
          </a:p>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3</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WILL </a:t>
            </a:r>
            <a:r>
              <a:rPr lang="en-US" sz="4800" b="1" dirty="0" smtClean="0">
                <a:ln w="19050">
                  <a:solidFill>
                    <a:schemeClr val="tx2">
                      <a:tint val="1000"/>
                    </a:schemeClr>
                  </a:solidFill>
                  <a:prstDash val="solid"/>
                </a:ln>
                <a:effectLst>
                  <a:outerShdw blurRad="50000" dist="50800" dir="7500000" algn="tl">
                    <a:srgbClr val="000000">
                      <a:shade val="5000"/>
                      <a:alpha val="35000"/>
                    </a:srgbClr>
                  </a:outerShdw>
                </a:effectLst>
                <a:latin typeface="Tahoma" pitchFamily="34" charset="0"/>
                <a:ea typeface="Tahoma" pitchFamily="34" charset="0"/>
                <a:cs typeface="Tahoma" pitchFamily="34" charset="0"/>
              </a:rPr>
              <a:t> </a:t>
            </a:r>
            <a:endParaRPr lang="en-US" sz="4800" b="1" dirty="0">
              <a:ln w="19050">
                <a:solidFill>
                  <a:schemeClr val="tx2">
                    <a:tint val="1000"/>
                  </a:schemeClr>
                </a:solidFill>
                <a:prstDash val="solid"/>
              </a:ln>
              <a:effectLst>
                <a:outerShdw blurRad="50000" dist="50800" dir="7500000" algn="tl">
                  <a:srgbClr val="000000">
                    <a:shade val="5000"/>
                    <a:alpha val="35000"/>
                  </a:srgbClr>
                </a:outerShdw>
              </a:effectLst>
              <a:latin typeface="Tahoma" pitchFamily="34" charset="0"/>
              <a:ea typeface="Tahoma" pitchFamily="34" charset="0"/>
              <a:cs typeface="Tahoma" pitchFamily="34" charset="0"/>
            </a:endParaRPr>
          </a:p>
          <a:p>
            <a:pPr marL="609600" indent="-609600">
              <a:buNone/>
              <a:defRPr/>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4</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CONSCIENCE</a:t>
            </a:r>
            <a:endPar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19535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543800" cy="17526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Love God With All Your Soul</a:t>
            </a:r>
            <a:endParaRPr lang="en-US" sz="60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009443" y="2133600"/>
            <a:ext cx="7125112" cy="3725198"/>
          </a:xfrm>
        </p:spPr>
        <p:txBody>
          <a:bodyPr>
            <a:normAutofit/>
          </a:bodyPr>
          <a:lstStyle/>
          <a:p>
            <a:pPr marL="609600" indent="-609600" algn="ctr">
              <a:buNone/>
              <a:defRPr/>
            </a:pPr>
            <a:r>
              <a:rPr lang="en-US" sz="54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Soul – Eternal Spirit</a:t>
            </a:r>
            <a:endParaRPr lang="en-US" sz="54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42540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543800" cy="17526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Love God With All Your Mind</a:t>
            </a:r>
            <a:endParaRPr lang="en-US" sz="60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009443" y="2133600"/>
            <a:ext cx="7125112" cy="3725198"/>
          </a:xfrm>
        </p:spPr>
        <p:txBody>
          <a:bodyPr>
            <a:normAutofit/>
          </a:bodyPr>
          <a:lstStyle/>
          <a:p>
            <a:pPr marL="609600" indent="-609600" algn="ctr">
              <a:buNone/>
              <a:defRPr/>
            </a:pPr>
            <a:r>
              <a:rPr lang="en-US" sz="6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Mind – Attitude </a:t>
            </a:r>
            <a:endParaRPr lang="en-US" sz="60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3612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543800" cy="1752600"/>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Love God With All Your Strength</a:t>
            </a:r>
            <a:endParaRPr lang="en-US" sz="6000" b="1" spc="50" dirty="0">
              <a:ln w="11430"/>
              <a:solidFill>
                <a:srgbClr val="FF0066"/>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1009443" y="2133600"/>
            <a:ext cx="7125112" cy="3725198"/>
          </a:xfrm>
        </p:spPr>
        <p:txBody>
          <a:bodyPr>
            <a:normAutofit/>
          </a:bodyPr>
          <a:lstStyle/>
          <a:p>
            <a:pPr marL="609600" indent="-609600" algn="ctr">
              <a:buNone/>
              <a:defRPr/>
            </a:pPr>
            <a:r>
              <a:rPr lang="en-US" sz="54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Strength – Actions </a:t>
            </a:r>
            <a:endParaRPr lang="en-US" sz="54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969541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685800"/>
            <a:ext cx="8229600" cy="1371600"/>
          </a:xfrm>
          <a:ln>
            <a:solidFill>
              <a:schemeClr val="tx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spc="50" dirty="0">
                <a:ln w="11430"/>
                <a:solidFill>
                  <a:srgbClr val="FF0066"/>
                </a:solidFill>
                <a:effectLst>
                  <a:outerShdw blurRad="76200" dist="50800" dir="5400000" algn="tl" rotWithShape="0">
                    <a:srgbClr val="000000">
                      <a:alpha val="65000"/>
                    </a:srgbClr>
                  </a:outerShdw>
                </a:effectLst>
                <a:latin typeface="Tahoma" pitchFamily="34" charset="0"/>
              </a:rPr>
              <a:t>How Can Man Demonstrate His Love For God?</a:t>
            </a:r>
          </a:p>
        </p:txBody>
      </p:sp>
      <p:sp>
        <p:nvSpPr>
          <p:cNvPr id="49155" name="Rectangle 3"/>
          <p:cNvSpPr>
            <a:spLocks noGrp="1" noRot="1" noChangeArrowheads="1"/>
          </p:cNvSpPr>
          <p:nvPr>
            <p:ph type="body" idx="1"/>
          </p:nvPr>
        </p:nvSpPr>
        <p:spPr>
          <a:xfrm>
            <a:off x="533400" y="2057400"/>
            <a:ext cx="8153400" cy="4191000"/>
          </a:xfrm>
          <a:effectLst/>
        </p:spPr>
        <p:txBody>
          <a:bodyPr/>
          <a:lstStyle/>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Love </a:t>
            </a:r>
            <a:r>
              <a:rPr lang="en-US" sz="4000" b="1" dirty="0">
                <a:solidFill>
                  <a:srgbClr val="FF0066"/>
                </a:solidFill>
                <a:effectLst>
                  <a:outerShdw blurRad="50800" dist="101600" dir="8100000" algn="tr" rotWithShape="0">
                    <a:prstClr val="black">
                      <a:alpha val="75000"/>
                    </a:prstClr>
                  </a:outerShdw>
                </a:effectLst>
                <a:latin typeface="Tahoma" pitchFamily="34" charset="0"/>
              </a:rPr>
              <a:t>God </a:t>
            </a:r>
            <a:endParaRPr lang="en-US" sz="4000" b="1" dirty="0" smtClean="0">
              <a:solidFill>
                <a:srgbClr val="FF0066"/>
              </a:solidFill>
              <a:effectLst>
                <a:outerShdw blurRad="50800" dist="101600" dir="8100000" algn="tr" rotWithShape="0">
                  <a:prstClr val="black">
                    <a:alpha val="75000"/>
                  </a:prstClr>
                </a:outerShdw>
              </a:effectLst>
              <a:latin typeface="Tahoma" pitchFamily="34" charset="0"/>
            </a:endParaRPr>
          </a:p>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Love produces an obedient faith.</a:t>
            </a:r>
            <a:endParaRPr lang="en-US" sz="4000" b="1" dirty="0">
              <a:effectLst>
                <a:outerShdw blurRad="50800" dist="101600" dir="8100000" algn="tr" rotWithShape="0">
                  <a:prstClr val="black">
                    <a:alpha val="75000"/>
                  </a:prstClr>
                </a:outerShdw>
              </a:effectLst>
              <a:latin typeface="Tahoma" pitchFamily="34" charset="0"/>
            </a:endParaRPr>
          </a:p>
        </p:txBody>
      </p:sp>
    </p:spTree>
    <p:extLst>
      <p:ext uri="{BB962C8B-B14F-4D97-AF65-F5344CB8AC3E}">
        <p14:creationId xmlns:p14="http://schemas.microsoft.com/office/powerpoint/2010/main" val="3549663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 calcmode="lin" valueType="num">
                                      <p:cBhvr>
                                        <p:cTn id="7" dur="1000" fill="hold"/>
                                        <p:tgtEl>
                                          <p:spTgt spid="49155">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49155">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491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3"/>
          <p:cNvSpPr txBox="1">
            <a:spLocks noChangeArrowheads="1"/>
          </p:cNvSpPr>
          <p:nvPr/>
        </p:nvSpPr>
        <p:spPr bwMode="auto">
          <a:xfrm>
            <a:off x="228600" y="1600200"/>
            <a:ext cx="8763000" cy="2308324"/>
          </a:xfrm>
          <a:prstGeom prst="rect">
            <a:avLst/>
          </a:prstGeom>
          <a:solidFill>
            <a:srgbClr val="FFFFFF"/>
          </a:solidFill>
          <a:ln w="38100">
            <a:solidFill>
              <a:schemeClr val="tx1"/>
            </a:solidFill>
            <a:miter lim="800000"/>
            <a:headEnd/>
            <a:tailEnd/>
          </a:ln>
        </p:spPr>
        <p:txBody>
          <a:bodyPr wrap="square">
            <a:spAutoFit/>
          </a:bodyPr>
          <a:lstStyle>
            <a:lvl1pPr eaLnBrk="0" hangingPunct="0">
              <a:tabLst>
                <a:tab pos="4349750" algn="l"/>
              </a:tabLst>
              <a:defRPr>
                <a:solidFill>
                  <a:schemeClr val="tx1"/>
                </a:solidFill>
                <a:latin typeface="Arial" charset="0"/>
              </a:defRPr>
            </a:lvl1pPr>
            <a:lvl2pPr marL="742950" indent="-285750" eaLnBrk="0" hangingPunct="0">
              <a:tabLst>
                <a:tab pos="4349750" algn="l"/>
              </a:tabLst>
              <a:defRPr>
                <a:solidFill>
                  <a:schemeClr val="tx1"/>
                </a:solidFill>
                <a:latin typeface="Arial" charset="0"/>
              </a:defRPr>
            </a:lvl2pPr>
            <a:lvl3pPr marL="1143000" indent="-228600" eaLnBrk="0" hangingPunct="0">
              <a:tabLst>
                <a:tab pos="4349750" algn="l"/>
              </a:tabLst>
              <a:defRPr>
                <a:solidFill>
                  <a:schemeClr val="tx1"/>
                </a:solidFill>
                <a:latin typeface="Arial" charset="0"/>
              </a:defRPr>
            </a:lvl3pPr>
            <a:lvl4pPr marL="1600200" indent="-228600" eaLnBrk="0" hangingPunct="0">
              <a:tabLst>
                <a:tab pos="4349750" algn="l"/>
              </a:tabLst>
              <a:defRPr>
                <a:solidFill>
                  <a:schemeClr val="tx1"/>
                </a:solidFill>
                <a:latin typeface="Arial" charset="0"/>
              </a:defRPr>
            </a:lvl4pPr>
            <a:lvl5pPr marL="2057400" indent="-228600" eaLnBrk="0" hangingPunct="0">
              <a:tabLst>
                <a:tab pos="4349750" algn="l"/>
              </a:tabLst>
              <a:defRPr>
                <a:solidFill>
                  <a:schemeClr val="tx1"/>
                </a:solidFill>
                <a:latin typeface="Arial" charset="0"/>
              </a:defRPr>
            </a:lvl5pPr>
            <a:lvl6pPr marL="2514600" indent="-228600" eaLnBrk="0" fontAlgn="base" hangingPunct="0">
              <a:spcBef>
                <a:spcPct val="0"/>
              </a:spcBef>
              <a:spcAft>
                <a:spcPct val="0"/>
              </a:spcAft>
              <a:tabLst>
                <a:tab pos="4349750" algn="l"/>
              </a:tabLst>
              <a:defRPr>
                <a:solidFill>
                  <a:schemeClr val="tx1"/>
                </a:solidFill>
                <a:latin typeface="Arial" charset="0"/>
              </a:defRPr>
            </a:lvl6pPr>
            <a:lvl7pPr marL="2971800" indent="-228600" eaLnBrk="0" fontAlgn="base" hangingPunct="0">
              <a:spcBef>
                <a:spcPct val="0"/>
              </a:spcBef>
              <a:spcAft>
                <a:spcPct val="0"/>
              </a:spcAft>
              <a:tabLst>
                <a:tab pos="4349750" algn="l"/>
              </a:tabLst>
              <a:defRPr>
                <a:solidFill>
                  <a:schemeClr val="tx1"/>
                </a:solidFill>
                <a:latin typeface="Arial" charset="0"/>
              </a:defRPr>
            </a:lvl7pPr>
            <a:lvl8pPr marL="3429000" indent="-228600" eaLnBrk="0" fontAlgn="base" hangingPunct="0">
              <a:spcBef>
                <a:spcPct val="0"/>
              </a:spcBef>
              <a:spcAft>
                <a:spcPct val="0"/>
              </a:spcAft>
              <a:tabLst>
                <a:tab pos="4349750" algn="l"/>
              </a:tabLst>
              <a:defRPr>
                <a:solidFill>
                  <a:schemeClr val="tx1"/>
                </a:solidFill>
                <a:latin typeface="Arial" charset="0"/>
              </a:defRPr>
            </a:lvl8pPr>
            <a:lvl9pPr marL="3886200" indent="-228600" eaLnBrk="0" fontAlgn="base" hangingPunct="0">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800" b="1" dirty="0" smtClean="0">
                <a:solidFill>
                  <a:schemeClr val="bg1"/>
                </a:solidFill>
                <a:latin typeface="Tahoma" pitchFamily="34" charset="0"/>
              </a:rPr>
              <a:t>If </a:t>
            </a:r>
            <a:r>
              <a:rPr lang="en-US" sz="4800" b="1" dirty="0">
                <a:solidFill>
                  <a:schemeClr val="bg1"/>
                </a:solidFill>
                <a:latin typeface="Tahoma" pitchFamily="34" charset="0"/>
              </a:rPr>
              <a:t>you love Me, you will keep My commandments. (John 14:15 NASB)</a:t>
            </a:r>
          </a:p>
        </p:txBody>
      </p:sp>
    </p:spTree>
    <p:extLst>
      <p:ext uri="{BB962C8B-B14F-4D97-AF65-F5344CB8AC3E}">
        <p14:creationId xmlns:p14="http://schemas.microsoft.com/office/powerpoint/2010/main" val="911006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box(out)">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685800"/>
            <a:ext cx="8229600" cy="1371600"/>
          </a:xfrm>
          <a:ln>
            <a:solidFill>
              <a:schemeClr val="tx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spc="50" dirty="0">
                <a:ln w="11430"/>
                <a:solidFill>
                  <a:srgbClr val="FF0066"/>
                </a:solidFill>
                <a:effectLst>
                  <a:outerShdw blurRad="76200" dist="50800" dir="5400000" algn="tl" rotWithShape="0">
                    <a:srgbClr val="000000">
                      <a:alpha val="65000"/>
                    </a:srgbClr>
                  </a:outerShdw>
                </a:effectLst>
                <a:latin typeface="Tahoma" pitchFamily="34" charset="0"/>
              </a:rPr>
              <a:t>How Can Man Demonstrate His Love For God?</a:t>
            </a:r>
          </a:p>
        </p:txBody>
      </p:sp>
      <p:sp>
        <p:nvSpPr>
          <p:cNvPr id="49155" name="Rectangle 3"/>
          <p:cNvSpPr>
            <a:spLocks noGrp="1" noRot="1" noChangeArrowheads="1"/>
          </p:cNvSpPr>
          <p:nvPr>
            <p:ph type="body" idx="1"/>
          </p:nvPr>
        </p:nvSpPr>
        <p:spPr>
          <a:xfrm>
            <a:off x="533400" y="2057400"/>
            <a:ext cx="8153400" cy="4191000"/>
          </a:xfrm>
          <a:effectLst/>
        </p:spPr>
        <p:txBody>
          <a:bodyPr>
            <a:normAutofit/>
          </a:bodyPr>
          <a:lstStyle/>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Love </a:t>
            </a:r>
            <a:r>
              <a:rPr lang="en-US" sz="4000" b="1" dirty="0">
                <a:solidFill>
                  <a:srgbClr val="FF0066"/>
                </a:solidFill>
                <a:effectLst>
                  <a:outerShdw blurRad="50800" dist="101600" dir="8100000" algn="tr" rotWithShape="0">
                    <a:prstClr val="black">
                      <a:alpha val="75000"/>
                    </a:prstClr>
                  </a:outerShdw>
                </a:effectLst>
                <a:latin typeface="Tahoma" pitchFamily="34" charset="0"/>
              </a:rPr>
              <a:t>God </a:t>
            </a:r>
            <a:endParaRPr lang="en-US" sz="4000" b="1" dirty="0" smtClean="0">
              <a:solidFill>
                <a:srgbClr val="FF0066"/>
              </a:solidFill>
              <a:effectLst>
                <a:outerShdw blurRad="50800" dist="101600" dir="8100000" algn="tr" rotWithShape="0">
                  <a:prstClr val="black">
                    <a:alpha val="75000"/>
                  </a:prstClr>
                </a:outerShdw>
              </a:effectLst>
              <a:latin typeface="Tahoma" pitchFamily="34" charset="0"/>
            </a:endParaRPr>
          </a:p>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Love produces an obedient faith.</a:t>
            </a:r>
          </a:p>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Love for our brethren in Christ</a:t>
            </a:r>
            <a:endParaRPr lang="en-US" sz="4000" b="1" dirty="0">
              <a:effectLst>
                <a:outerShdw blurRad="50800" dist="101600" dir="8100000" algn="tr" rotWithShape="0">
                  <a:prstClr val="black">
                    <a:alpha val="75000"/>
                  </a:prstClr>
                </a:outerShdw>
              </a:effectLst>
              <a:latin typeface="Tahoma" pitchFamily="34" charset="0"/>
            </a:endParaRPr>
          </a:p>
        </p:txBody>
      </p:sp>
    </p:spTree>
    <p:extLst>
      <p:ext uri="{BB962C8B-B14F-4D97-AF65-F5344CB8AC3E}">
        <p14:creationId xmlns:p14="http://schemas.microsoft.com/office/powerpoint/2010/main" val="3265168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155">
                                            <p:txEl>
                                              <p:pRg st="2" end="2"/>
                                            </p:txEl>
                                          </p:spTgt>
                                        </p:tgtEl>
                                        <p:attrNameLst>
                                          <p:attrName>style.visibility</p:attrName>
                                        </p:attrNameLst>
                                      </p:cBhvr>
                                      <p:to>
                                        <p:strVal val="visible"/>
                                      </p:to>
                                    </p:set>
                                    <p:anim calcmode="lin" valueType="num">
                                      <p:cBhvr>
                                        <p:cTn id="7" dur="1000" fill="hold"/>
                                        <p:tgtEl>
                                          <p:spTgt spid="4915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4915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491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3"/>
          <p:cNvSpPr txBox="1">
            <a:spLocks noChangeArrowheads="1"/>
          </p:cNvSpPr>
          <p:nvPr/>
        </p:nvSpPr>
        <p:spPr bwMode="auto">
          <a:xfrm>
            <a:off x="76200" y="914400"/>
            <a:ext cx="8915400" cy="5632311"/>
          </a:xfrm>
          <a:prstGeom prst="rect">
            <a:avLst/>
          </a:prstGeom>
          <a:solidFill>
            <a:srgbClr val="FFFFFF"/>
          </a:solidFill>
          <a:ln w="38100">
            <a:solidFill>
              <a:schemeClr val="tx1"/>
            </a:solidFill>
            <a:miter lim="800000"/>
            <a:headEnd/>
            <a:tailEnd/>
          </a:ln>
        </p:spPr>
        <p:txBody>
          <a:bodyPr wrap="square">
            <a:spAutoFit/>
          </a:bodyPr>
          <a:lstStyle>
            <a:lvl1pPr eaLnBrk="0" hangingPunct="0">
              <a:tabLst>
                <a:tab pos="4349750" algn="l"/>
              </a:tabLst>
              <a:defRPr>
                <a:solidFill>
                  <a:schemeClr val="tx1"/>
                </a:solidFill>
                <a:latin typeface="Arial" charset="0"/>
              </a:defRPr>
            </a:lvl1pPr>
            <a:lvl2pPr marL="742950" indent="-285750" eaLnBrk="0" hangingPunct="0">
              <a:tabLst>
                <a:tab pos="4349750" algn="l"/>
              </a:tabLst>
              <a:defRPr>
                <a:solidFill>
                  <a:schemeClr val="tx1"/>
                </a:solidFill>
                <a:latin typeface="Arial" charset="0"/>
              </a:defRPr>
            </a:lvl2pPr>
            <a:lvl3pPr marL="1143000" indent="-228600" eaLnBrk="0" hangingPunct="0">
              <a:tabLst>
                <a:tab pos="4349750" algn="l"/>
              </a:tabLst>
              <a:defRPr>
                <a:solidFill>
                  <a:schemeClr val="tx1"/>
                </a:solidFill>
                <a:latin typeface="Arial" charset="0"/>
              </a:defRPr>
            </a:lvl3pPr>
            <a:lvl4pPr marL="1600200" indent="-228600" eaLnBrk="0" hangingPunct="0">
              <a:tabLst>
                <a:tab pos="4349750" algn="l"/>
              </a:tabLst>
              <a:defRPr>
                <a:solidFill>
                  <a:schemeClr val="tx1"/>
                </a:solidFill>
                <a:latin typeface="Arial" charset="0"/>
              </a:defRPr>
            </a:lvl4pPr>
            <a:lvl5pPr marL="2057400" indent="-228600" eaLnBrk="0" hangingPunct="0">
              <a:tabLst>
                <a:tab pos="4349750" algn="l"/>
              </a:tabLst>
              <a:defRPr>
                <a:solidFill>
                  <a:schemeClr val="tx1"/>
                </a:solidFill>
                <a:latin typeface="Arial" charset="0"/>
              </a:defRPr>
            </a:lvl5pPr>
            <a:lvl6pPr marL="2514600" indent="-228600" eaLnBrk="0" fontAlgn="base" hangingPunct="0">
              <a:spcBef>
                <a:spcPct val="0"/>
              </a:spcBef>
              <a:spcAft>
                <a:spcPct val="0"/>
              </a:spcAft>
              <a:tabLst>
                <a:tab pos="4349750" algn="l"/>
              </a:tabLst>
              <a:defRPr>
                <a:solidFill>
                  <a:schemeClr val="tx1"/>
                </a:solidFill>
                <a:latin typeface="Arial" charset="0"/>
              </a:defRPr>
            </a:lvl6pPr>
            <a:lvl7pPr marL="2971800" indent="-228600" eaLnBrk="0" fontAlgn="base" hangingPunct="0">
              <a:spcBef>
                <a:spcPct val="0"/>
              </a:spcBef>
              <a:spcAft>
                <a:spcPct val="0"/>
              </a:spcAft>
              <a:tabLst>
                <a:tab pos="4349750" algn="l"/>
              </a:tabLst>
              <a:defRPr>
                <a:solidFill>
                  <a:schemeClr val="tx1"/>
                </a:solidFill>
                <a:latin typeface="Arial" charset="0"/>
              </a:defRPr>
            </a:lvl7pPr>
            <a:lvl8pPr marL="3429000" indent="-228600" eaLnBrk="0" fontAlgn="base" hangingPunct="0">
              <a:spcBef>
                <a:spcPct val="0"/>
              </a:spcBef>
              <a:spcAft>
                <a:spcPct val="0"/>
              </a:spcAft>
              <a:tabLst>
                <a:tab pos="4349750" algn="l"/>
              </a:tabLst>
              <a:defRPr>
                <a:solidFill>
                  <a:schemeClr val="tx1"/>
                </a:solidFill>
                <a:latin typeface="Arial" charset="0"/>
              </a:defRPr>
            </a:lvl8pPr>
            <a:lvl9pPr marL="3886200" indent="-228600" eaLnBrk="0" fontAlgn="base" hangingPunct="0">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dirty="0">
                <a:solidFill>
                  <a:schemeClr val="bg1"/>
                </a:solidFill>
                <a:latin typeface="Tahoma" pitchFamily="34" charset="0"/>
              </a:rPr>
              <a:t>We know that we have passed from death to life, because we love the brethren. He who does not love his brother abides in death. Whoever hates his brother is a murderer, and you know that no murderer has eternal life abiding in him. </a:t>
            </a:r>
            <a:r>
              <a:rPr lang="en-US" sz="4000" b="1" dirty="0" smtClean="0">
                <a:solidFill>
                  <a:schemeClr val="bg1"/>
                </a:solidFill>
                <a:latin typeface="Tahoma" pitchFamily="34" charset="0"/>
              </a:rPr>
              <a:t>                              (</a:t>
            </a:r>
            <a:r>
              <a:rPr lang="en-US" sz="4000" b="1" dirty="0">
                <a:solidFill>
                  <a:schemeClr val="bg1"/>
                </a:solidFill>
                <a:latin typeface="Tahoma" pitchFamily="34" charset="0"/>
              </a:rPr>
              <a:t>1 John 3:14-15 NKJV)</a:t>
            </a:r>
          </a:p>
        </p:txBody>
      </p:sp>
    </p:spTree>
    <p:extLst>
      <p:ext uri="{BB962C8B-B14F-4D97-AF65-F5344CB8AC3E}">
        <p14:creationId xmlns:p14="http://schemas.microsoft.com/office/powerpoint/2010/main" val="10875231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3075"/>
                                        </p:tgtEl>
                                        <p:attrNameLst>
                                          <p:attrName>style.visibility</p:attrName>
                                        </p:attrNameLst>
                                      </p:cBhvr>
                                      <p:to>
                                        <p:strVal val="visible"/>
                                      </p:to>
                                    </p:set>
                                    <p:animEffect transition="in" filter="box(out)">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1BD74"/>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What is Life?</a:t>
            </a:r>
            <a:endParaRPr lang="en-US" sz="6000" b="1" spc="50" dirty="0">
              <a:ln w="11430"/>
              <a:solidFill>
                <a:srgbClr val="F1BD74"/>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p:txBody>
          <a:bodyPr>
            <a:normAutofit/>
          </a:bodyPr>
          <a:lstStyle/>
          <a:p>
            <a:pPr marL="0" indent="0" algn="ctr">
              <a:buNone/>
            </a:pP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The </a:t>
            </a:r>
            <a:r>
              <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existence and activity of the man in all his </a:t>
            </a:r>
            <a:r>
              <a:rPr lang="en-US" sz="48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parts, energies, and consciousness.</a:t>
            </a:r>
            <a:endParaRPr lang="en-US" sz="48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444383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685800"/>
            <a:ext cx="8229600" cy="1371600"/>
          </a:xfrm>
          <a:ln>
            <a:solidFill>
              <a:schemeClr val="tx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spc="50" dirty="0">
                <a:ln w="11430"/>
                <a:solidFill>
                  <a:srgbClr val="FF0066"/>
                </a:solidFill>
                <a:effectLst>
                  <a:outerShdw blurRad="76200" dist="50800" dir="5400000" algn="tl" rotWithShape="0">
                    <a:srgbClr val="000000">
                      <a:alpha val="65000"/>
                    </a:srgbClr>
                  </a:outerShdw>
                </a:effectLst>
                <a:latin typeface="Tahoma" pitchFamily="34" charset="0"/>
              </a:rPr>
              <a:t>How Can Man Demonstrate His Love For God?</a:t>
            </a:r>
          </a:p>
        </p:txBody>
      </p:sp>
      <p:sp>
        <p:nvSpPr>
          <p:cNvPr id="49155" name="Rectangle 3"/>
          <p:cNvSpPr>
            <a:spLocks noGrp="1" noRot="1" noChangeArrowheads="1"/>
          </p:cNvSpPr>
          <p:nvPr>
            <p:ph type="body" idx="1"/>
          </p:nvPr>
        </p:nvSpPr>
        <p:spPr>
          <a:xfrm>
            <a:off x="381000" y="2057400"/>
            <a:ext cx="8610600" cy="4419600"/>
          </a:xfrm>
          <a:effectLst/>
        </p:spPr>
        <p:txBody>
          <a:bodyPr>
            <a:noAutofit/>
          </a:bodyPr>
          <a:lstStyle/>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Love </a:t>
            </a:r>
            <a:r>
              <a:rPr lang="en-US" sz="4000" b="1" dirty="0">
                <a:solidFill>
                  <a:srgbClr val="FF0066"/>
                </a:solidFill>
                <a:effectLst>
                  <a:outerShdw blurRad="50800" dist="101600" dir="8100000" algn="tr" rotWithShape="0">
                    <a:prstClr val="black">
                      <a:alpha val="75000"/>
                    </a:prstClr>
                  </a:outerShdw>
                </a:effectLst>
                <a:latin typeface="Tahoma" pitchFamily="34" charset="0"/>
              </a:rPr>
              <a:t>God </a:t>
            </a:r>
            <a:endParaRPr lang="en-US" sz="4000" b="1" dirty="0" smtClean="0">
              <a:solidFill>
                <a:srgbClr val="FF0066"/>
              </a:solidFill>
              <a:effectLst>
                <a:outerShdw blurRad="50800" dist="101600" dir="8100000" algn="tr" rotWithShape="0">
                  <a:prstClr val="black">
                    <a:alpha val="75000"/>
                  </a:prstClr>
                </a:outerShdw>
              </a:effectLst>
              <a:latin typeface="Tahoma" pitchFamily="34" charset="0"/>
            </a:endParaRPr>
          </a:p>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Love produces an obedient faith</a:t>
            </a:r>
          </a:p>
          <a:p>
            <a:pPr>
              <a:buClr>
                <a:srgbClr val="FF0066"/>
              </a:buClr>
            </a:pPr>
            <a:r>
              <a:rPr lang="en-US" sz="4000" b="1" dirty="0" smtClean="0">
                <a:solidFill>
                  <a:srgbClr val="FF0066"/>
                </a:solidFill>
                <a:effectLst>
                  <a:outerShdw blurRad="50800" dist="101600" dir="8100000" algn="tr" rotWithShape="0">
                    <a:prstClr val="black">
                      <a:alpha val="75000"/>
                    </a:prstClr>
                  </a:outerShdw>
                </a:effectLst>
                <a:latin typeface="Tahoma" pitchFamily="34" charset="0"/>
              </a:rPr>
              <a:t>Love for our brethren in Christ</a:t>
            </a:r>
          </a:p>
          <a:p>
            <a:pPr>
              <a:buClr>
                <a:srgbClr val="FF0066"/>
              </a:buClr>
            </a:pPr>
            <a:r>
              <a:rPr lang="en-US" sz="4000" b="1" dirty="0" smtClean="0">
                <a:effectLst>
                  <a:outerShdw blurRad="50800" dist="101600" dir="8100000" algn="tr" rotWithShape="0">
                    <a:prstClr val="black">
                      <a:alpha val="75000"/>
                    </a:prstClr>
                  </a:outerShdw>
                </a:effectLst>
                <a:latin typeface="Tahoma" pitchFamily="34" charset="0"/>
              </a:rPr>
              <a:t>Love for all mankind</a:t>
            </a:r>
          </a:p>
        </p:txBody>
      </p:sp>
    </p:spTree>
    <p:extLst>
      <p:ext uri="{BB962C8B-B14F-4D97-AF65-F5344CB8AC3E}">
        <p14:creationId xmlns:p14="http://schemas.microsoft.com/office/powerpoint/2010/main" val="2347658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155">
                                            <p:txEl>
                                              <p:pRg st="3" end="3"/>
                                            </p:txEl>
                                          </p:spTgt>
                                        </p:tgtEl>
                                        <p:attrNameLst>
                                          <p:attrName>style.visibility</p:attrName>
                                        </p:attrNameLst>
                                      </p:cBhvr>
                                      <p:to>
                                        <p:strVal val="visible"/>
                                      </p:to>
                                    </p:set>
                                    <p:anim calcmode="lin" valueType="num">
                                      <p:cBhvr>
                                        <p:cTn id="7" dur="1000" fill="hold"/>
                                        <p:tgtEl>
                                          <p:spTgt spid="49155">
                                            <p:txEl>
                                              <p:pRg st="3" end="3"/>
                                            </p:txEl>
                                          </p:spTgt>
                                        </p:tgtEl>
                                        <p:attrNameLst>
                                          <p:attrName>ppt_w</p:attrName>
                                        </p:attrNameLst>
                                      </p:cBhvr>
                                      <p:tavLst>
                                        <p:tav tm="0">
                                          <p:val>
                                            <p:strVal val="#ppt_w*0.70"/>
                                          </p:val>
                                        </p:tav>
                                        <p:tav tm="100000">
                                          <p:val>
                                            <p:strVal val="#ppt_w"/>
                                          </p:val>
                                        </p:tav>
                                      </p:tavLst>
                                    </p:anim>
                                    <p:anim calcmode="lin" valueType="num">
                                      <p:cBhvr>
                                        <p:cTn id="8" dur="1000" fill="hold"/>
                                        <p:tgtEl>
                                          <p:spTgt spid="49155">
                                            <p:txEl>
                                              <p:pRg st="3" end="3"/>
                                            </p:txEl>
                                          </p:spTgt>
                                        </p:tgtEl>
                                        <p:attrNameLst>
                                          <p:attrName>ppt_h</p:attrName>
                                        </p:attrNameLst>
                                      </p:cBhvr>
                                      <p:tavLst>
                                        <p:tav tm="0">
                                          <p:val>
                                            <p:strVal val="#ppt_h"/>
                                          </p:val>
                                        </p:tav>
                                        <p:tav tm="100000">
                                          <p:val>
                                            <p:strVal val="#ppt_h"/>
                                          </p:val>
                                        </p:tav>
                                      </p:tavLst>
                                    </p:anim>
                                    <p:animEffect transition="in" filter="fade">
                                      <p:cBhvr>
                                        <p:cTn id="9" dur="10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ln>
            <a:solidFill>
              <a:srgbClr val="FF0000"/>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solidFill>
                  <a:srgbClr val="FF0000"/>
                </a:solidFill>
                <a:effectLst>
                  <a:outerShdw blurRad="76200" dist="50800" dir="5400000" algn="tl" rotWithShape="0">
                    <a:srgbClr val="000000">
                      <a:alpha val="65000"/>
                    </a:srgbClr>
                  </a:outerShdw>
                </a:effectLst>
                <a:latin typeface="Tahoma" pitchFamily="34" charset="0"/>
              </a:rPr>
              <a:t>Result of Love</a:t>
            </a:r>
          </a:p>
        </p:txBody>
      </p:sp>
      <p:sp>
        <p:nvSpPr>
          <p:cNvPr id="60419" name="Rectangle 3"/>
          <p:cNvSpPr>
            <a:spLocks noGrp="1" noRot="1" noChangeArrowheads="1"/>
          </p:cNvSpPr>
          <p:nvPr>
            <p:ph type="body" idx="1"/>
          </p:nvPr>
        </p:nvSpPr>
        <p:spPr>
          <a:effectLst/>
        </p:spPr>
        <p:txBody>
          <a:bodyPr/>
          <a:lstStyle/>
          <a:p>
            <a:pPr>
              <a:buClr>
                <a:srgbClr val="FF0000"/>
              </a:buClr>
            </a:pPr>
            <a:r>
              <a:rPr lang="en-US" sz="4800" b="1" dirty="0">
                <a:effectLst>
                  <a:outerShdw blurRad="50800" dist="101600" dir="8100000" algn="tr" rotWithShape="0">
                    <a:prstClr val="black">
                      <a:alpha val="75000"/>
                    </a:prstClr>
                  </a:outerShdw>
                </a:effectLst>
                <a:latin typeface="Tahoma" pitchFamily="34" charset="0"/>
              </a:rPr>
              <a:t>Love Casts Out Fear</a:t>
            </a:r>
          </a:p>
          <a:p>
            <a:pPr>
              <a:buClr>
                <a:srgbClr val="FF0000"/>
              </a:buClr>
            </a:pPr>
            <a:r>
              <a:rPr lang="en-US" sz="4800" b="1" dirty="0" smtClean="0">
                <a:effectLst>
                  <a:outerShdw blurRad="50800" dist="101600" dir="8100000" algn="tr" rotWithShape="0">
                    <a:prstClr val="black">
                      <a:alpha val="75000"/>
                    </a:prstClr>
                  </a:outerShdw>
                </a:effectLst>
                <a:latin typeface="Tahoma" pitchFamily="34" charset="0"/>
              </a:rPr>
              <a:t>Love Gives Hope </a:t>
            </a:r>
            <a:r>
              <a:rPr lang="en-US" sz="4800" b="1" dirty="0">
                <a:effectLst>
                  <a:outerShdw blurRad="50800" dist="101600" dir="8100000" algn="tr" rotWithShape="0">
                    <a:prstClr val="black">
                      <a:alpha val="75000"/>
                    </a:prstClr>
                  </a:outerShdw>
                </a:effectLst>
                <a:latin typeface="Tahoma" pitchFamily="34" charset="0"/>
              </a:rPr>
              <a:t>for the Future</a:t>
            </a:r>
          </a:p>
          <a:p>
            <a:pPr>
              <a:buClr>
                <a:srgbClr val="FF0000"/>
              </a:buClr>
              <a:buFont typeface="Wingdings" pitchFamily="2" charset="2"/>
              <a:buNone/>
            </a:pPr>
            <a:endParaRPr lang="en-US" sz="4800" b="1" dirty="0">
              <a:effectLst>
                <a:outerShdw blurRad="50800" dist="101600" dir="8100000" algn="tr" rotWithShape="0">
                  <a:prstClr val="black">
                    <a:alpha val="75000"/>
                  </a:prstClr>
                </a:outerShdw>
              </a:effectLst>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0419">
                                            <p:txEl>
                                              <p:pRg st="1" end="1"/>
                                            </p:txEl>
                                          </p:spTgt>
                                        </p:tgtEl>
                                        <p:attrNameLst>
                                          <p:attrName>style.visibility</p:attrName>
                                        </p:attrNameLst>
                                      </p:cBhvr>
                                      <p:to>
                                        <p:strVal val="visible"/>
                                      </p:to>
                                    </p:set>
                                    <p:anim calcmode="lin" valueType="num">
                                      <p:cBhvr>
                                        <p:cTn id="7" dur="1000" fill="hold"/>
                                        <p:tgtEl>
                                          <p:spTgt spid="60419">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60419">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604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6083" name="Text Box 3"/>
          <p:cNvSpPr txBox="1">
            <a:spLocks noChangeArrowheads="1"/>
          </p:cNvSpPr>
          <p:nvPr/>
        </p:nvSpPr>
        <p:spPr bwMode="auto">
          <a:xfrm>
            <a:off x="228600" y="381000"/>
            <a:ext cx="8763000" cy="6226175"/>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defRPr>
            </a:lvl1pPr>
            <a:lvl2pPr>
              <a:tabLst>
                <a:tab pos="4349750" algn="l"/>
              </a:tabLst>
              <a:defRPr>
                <a:solidFill>
                  <a:schemeClr val="tx1"/>
                </a:solidFill>
                <a:latin typeface="Arial" charset="0"/>
              </a:defRPr>
            </a:lvl2pPr>
            <a:lvl3pPr>
              <a:tabLst>
                <a:tab pos="4349750" algn="l"/>
              </a:tabLst>
              <a:defRPr>
                <a:solidFill>
                  <a:schemeClr val="tx1"/>
                </a:solidFill>
                <a:latin typeface="Arial" charset="0"/>
              </a:defRPr>
            </a:lvl3pPr>
            <a:lvl4pPr>
              <a:tabLst>
                <a:tab pos="4349750" algn="l"/>
              </a:tabLst>
              <a:defRPr>
                <a:solidFill>
                  <a:schemeClr val="tx1"/>
                </a:solidFill>
                <a:latin typeface="Arial" charset="0"/>
              </a:defRPr>
            </a:lvl4pPr>
            <a:lvl5pPr>
              <a:tabLst>
                <a:tab pos="4349750" algn="l"/>
              </a:tabLst>
              <a:defRPr>
                <a:solidFill>
                  <a:schemeClr val="tx1"/>
                </a:solidFill>
                <a:latin typeface="Arial" charset="0"/>
              </a:defRPr>
            </a:lvl5pPr>
            <a:lvl6pPr fontAlgn="base">
              <a:spcBef>
                <a:spcPct val="0"/>
              </a:spcBef>
              <a:spcAft>
                <a:spcPct val="0"/>
              </a:spcAft>
              <a:tabLst>
                <a:tab pos="4349750" algn="l"/>
              </a:tabLst>
              <a:defRPr>
                <a:solidFill>
                  <a:schemeClr val="tx1"/>
                </a:solidFill>
                <a:latin typeface="Arial" charset="0"/>
              </a:defRPr>
            </a:lvl6pPr>
            <a:lvl7pPr fontAlgn="base">
              <a:spcBef>
                <a:spcPct val="0"/>
              </a:spcBef>
              <a:spcAft>
                <a:spcPct val="0"/>
              </a:spcAft>
              <a:tabLst>
                <a:tab pos="4349750" algn="l"/>
              </a:tabLst>
              <a:defRPr>
                <a:solidFill>
                  <a:schemeClr val="tx1"/>
                </a:solidFill>
                <a:latin typeface="Arial" charset="0"/>
              </a:defRPr>
            </a:lvl7pPr>
            <a:lvl8pPr fontAlgn="base">
              <a:spcBef>
                <a:spcPct val="0"/>
              </a:spcBef>
              <a:spcAft>
                <a:spcPct val="0"/>
              </a:spcAft>
              <a:tabLst>
                <a:tab pos="4349750" algn="l"/>
              </a:tabLst>
              <a:defRPr>
                <a:solidFill>
                  <a:schemeClr val="tx1"/>
                </a:solidFill>
                <a:latin typeface="Arial" charset="0"/>
              </a:defRPr>
            </a:lvl8pPr>
            <a:lvl9pPr fontAlgn="base">
              <a:spcBef>
                <a:spcPct val="0"/>
              </a:spcBef>
              <a:spcAft>
                <a:spcPct val="0"/>
              </a:spcAft>
              <a:tabLst>
                <a:tab pos="4349750" algn="l"/>
              </a:tabLst>
              <a:defRPr>
                <a:solidFill>
                  <a:schemeClr val="tx1"/>
                </a:solidFill>
                <a:latin typeface="Arial" charset="0"/>
              </a:defRPr>
            </a:lvl9pPr>
          </a:lstStyle>
          <a:p>
            <a:pPr algn="ctr" eaLnBrk="1" hangingPunct="1">
              <a:spcBef>
                <a:spcPct val="50000"/>
              </a:spcBef>
            </a:pPr>
            <a:r>
              <a:rPr lang="en-US" sz="4000" b="1">
                <a:solidFill>
                  <a:srgbClr val="000000"/>
                </a:solidFill>
                <a:latin typeface="Tahoma" pitchFamily="34" charset="0"/>
              </a:rPr>
              <a:t>Love has been perfected among us in this: that we may have boldness in the day of judgment; because as He is, so are we in this world. There is no fear in love; but perfect love casts out fear, because fear involves torment. But he who fears has not been made perfect in love.   (1 John 4:17-18)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46083"/>
                                        </p:tgtEl>
                                        <p:attrNameLst>
                                          <p:attrName>style.visibility</p:attrName>
                                        </p:attrNameLst>
                                      </p:cBhvr>
                                      <p:to>
                                        <p:strVal val="visible"/>
                                      </p:to>
                                    </p:set>
                                    <p:animEffect transition="in" filter="box(out)">
                                      <p:cBhvr>
                                        <p:cTn id="7" dur="500"/>
                                        <p:tgtEl>
                                          <p:spTgt spid="46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animBg="1"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457200" y="685800"/>
            <a:ext cx="8229600" cy="1371600"/>
          </a:xfrm>
          <a:ln>
            <a:solidFill>
              <a:schemeClr val="tx1"/>
            </a:solidFill>
          </a:ln>
          <a:effectLst>
            <a:outerShdw dist="35921" dir="2700000" algn="ctr" rotWithShape="0">
              <a:srgbClr val="000000"/>
            </a:outerShdw>
          </a:effectLst>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spc="50" dirty="0" smtClean="0">
                <a:ln w="11430"/>
                <a:solidFill>
                  <a:srgbClr val="FF0066"/>
                </a:solidFill>
                <a:effectLst>
                  <a:outerShdw blurRad="76200" dist="50800" dir="5400000" algn="tl" rotWithShape="0">
                    <a:srgbClr val="000000">
                      <a:alpha val="65000"/>
                    </a:srgbClr>
                  </a:outerShdw>
                </a:effectLst>
                <a:latin typeface="Tahoma" pitchFamily="34" charset="0"/>
              </a:rPr>
              <a:t>What Shall I Do To Inherit Eternal Life?</a:t>
            </a:r>
            <a:endParaRPr lang="en-US" sz="4400" b="1" spc="50" dirty="0">
              <a:ln w="11430"/>
              <a:solidFill>
                <a:srgbClr val="FF0066"/>
              </a:solidFill>
              <a:effectLst>
                <a:outerShdw blurRad="76200" dist="50800" dir="5400000" algn="tl" rotWithShape="0">
                  <a:srgbClr val="000000">
                    <a:alpha val="65000"/>
                  </a:srgbClr>
                </a:outerShdw>
              </a:effectLst>
              <a:latin typeface="Tahoma" pitchFamily="34" charset="0"/>
            </a:endParaRPr>
          </a:p>
        </p:txBody>
      </p:sp>
      <p:sp>
        <p:nvSpPr>
          <p:cNvPr id="49155" name="Rectangle 3"/>
          <p:cNvSpPr>
            <a:spLocks noGrp="1" noRot="1" noChangeArrowheads="1"/>
          </p:cNvSpPr>
          <p:nvPr>
            <p:ph type="body" idx="1"/>
          </p:nvPr>
        </p:nvSpPr>
        <p:spPr>
          <a:xfrm>
            <a:off x="457200" y="2057400"/>
            <a:ext cx="8534400" cy="4419600"/>
          </a:xfrm>
          <a:effectLst/>
        </p:spPr>
        <p:txBody>
          <a:bodyPr>
            <a:noAutofit/>
          </a:bodyPr>
          <a:lstStyle/>
          <a:p>
            <a:pPr>
              <a:buClr>
                <a:srgbClr val="FF0066"/>
              </a:buClr>
            </a:pPr>
            <a:r>
              <a:rPr lang="en-US" sz="4400" b="1" dirty="0" smtClean="0">
                <a:effectLst>
                  <a:outerShdw blurRad="50800" dist="101600" dir="8100000" algn="tr" rotWithShape="0">
                    <a:prstClr val="black">
                      <a:alpha val="75000"/>
                    </a:prstClr>
                  </a:outerShdw>
                </a:effectLst>
                <a:latin typeface="Tahoma" pitchFamily="34" charset="0"/>
              </a:rPr>
              <a:t>Love </a:t>
            </a:r>
            <a:r>
              <a:rPr lang="en-US" sz="4400" b="1" dirty="0">
                <a:effectLst>
                  <a:outerShdw blurRad="50800" dist="101600" dir="8100000" algn="tr" rotWithShape="0">
                    <a:prstClr val="black">
                      <a:alpha val="75000"/>
                    </a:prstClr>
                  </a:outerShdw>
                </a:effectLst>
                <a:latin typeface="Tahoma" pitchFamily="34" charset="0"/>
              </a:rPr>
              <a:t>God </a:t>
            </a:r>
            <a:endParaRPr lang="en-US" sz="4400" b="1" dirty="0" smtClean="0">
              <a:effectLst>
                <a:outerShdw blurRad="50800" dist="101600" dir="8100000" algn="tr" rotWithShape="0">
                  <a:prstClr val="black">
                    <a:alpha val="75000"/>
                  </a:prstClr>
                </a:outerShdw>
              </a:effectLst>
              <a:latin typeface="Tahoma" pitchFamily="34" charset="0"/>
            </a:endParaRPr>
          </a:p>
          <a:p>
            <a:pPr>
              <a:buClr>
                <a:srgbClr val="FF0066"/>
              </a:buClr>
            </a:pPr>
            <a:r>
              <a:rPr lang="en-US" sz="4400" b="1" dirty="0">
                <a:effectLst>
                  <a:outerShdw blurRad="50800" dist="101600" dir="8100000" algn="tr" rotWithShape="0">
                    <a:prstClr val="black">
                      <a:alpha val="75000"/>
                    </a:prstClr>
                  </a:outerShdw>
                </a:effectLst>
                <a:latin typeface="Tahoma" pitchFamily="34" charset="0"/>
              </a:rPr>
              <a:t>O</a:t>
            </a:r>
            <a:r>
              <a:rPr lang="en-US" sz="4400" b="1" dirty="0" smtClean="0">
                <a:effectLst>
                  <a:outerShdw blurRad="50800" dist="101600" dir="8100000" algn="tr" rotWithShape="0">
                    <a:prstClr val="black">
                      <a:alpha val="75000"/>
                    </a:prstClr>
                  </a:outerShdw>
                </a:effectLst>
                <a:latin typeface="Tahoma" pitchFamily="34" charset="0"/>
              </a:rPr>
              <a:t>bedient faith</a:t>
            </a:r>
          </a:p>
          <a:p>
            <a:pPr>
              <a:buClr>
                <a:srgbClr val="FF0066"/>
              </a:buClr>
            </a:pPr>
            <a:r>
              <a:rPr lang="en-US" sz="4400" b="1" dirty="0" smtClean="0">
                <a:effectLst>
                  <a:outerShdw blurRad="50800" dist="101600" dir="8100000" algn="tr" rotWithShape="0">
                    <a:prstClr val="black">
                      <a:alpha val="75000"/>
                    </a:prstClr>
                  </a:outerShdw>
                </a:effectLst>
                <a:latin typeface="Tahoma" pitchFamily="34" charset="0"/>
              </a:rPr>
              <a:t>Love for our brethren in Christ</a:t>
            </a:r>
          </a:p>
          <a:p>
            <a:pPr>
              <a:buClr>
                <a:srgbClr val="FF0066"/>
              </a:buClr>
            </a:pPr>
            <a:r>
              <a:rPr lang="en-US" sz="4400" b="1" dirty="0" smtClean="0">
                <a:effectLst>
                  <a:outerShdw blurRad="50800" dist="101600" dir="8100000" algn="tr" rotWithShape="0">
                    <a:prstClr val="black">
                      <a:alpha val="75000"/>
                    </a:prstClr>
                  </a:outerShdw>
                </a:effectLst>
                <a:latin typeface="Tahoma" pitchFamily="34" charset="0"/>
              </a:rPr>
              <a:t>Love for all mankind</a:t>
            </a:r>
          </a:p>
        </p:txBody>
      </p:sp>
    </p:spTree>
    <p:extLst>
      <p:ext uri="{BB962C8B-B14F-4D97-AF65-F5344CB8AC3E}">
        <p14:creationId xmlns:p14="http://schemas.microsoft.com/office/powerpoint/2010/main" val="241902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p:cTn id="7" dur="1000" fill="hold"/>
                                        <p:tgtEl>
                                          <p:spTgt spid="4915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915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915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9155">
                                            <p:txEl>
                                              <p:pRg st="1" end="1"/>
                                            </p:txEl>
                                          </p:spTgt>
                                        </p:tgtEl>
                                        <p:attrNameLst>
                                          <p:attrName>style.visibility</p:attrName>
                                        </p:attrNameLst>
                                      </p:cBhvr>
                                      <p:to>
                                        <p:strVal val="visible"/>
                                      </p:to>
                                    </p:set>
                                    <p:anim calcmode="lin" valueType="num">
                                      <p:cBhvr>
                                        <p:cTn id="14" dur="1000" fill="hold"/>
                                        <p:tgtEl>
                                          <p:spTgt spid="4915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4915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4915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9155">
                                            <p:txEl>
                                              <p:pRg st="2" end="2"/>
                                            </p:txEl>
                                          </p:spTgt>
                                        </p:tgtEl>
                                        <p:attrNameLst>
                                          <p:attrName>style.visibility</p:attrName>
                                        </p:attrNameLst>
                                      </p:cBhvr>
                                      <p:to>
                                        <p:strVal val="visible"/>
                                      </p:to>
                                    </p:set>
                                    <p:anim calcmode="lin" valueType="num">
                                      <p:cBhvr>
                                        <p:cTn id="21" dur="1000" fill="hold"/>
                                        <p:tgtEl>
                                          <p:spTgt spid="4915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4915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4915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49155">
                                            <p:txEl>
                                              <p:pRg st="3" end="3"/>
                                            </p:txEl>
                                          </p:spTgt>
                                        </p:tgtEl>
                                        <p:attrNameLst>
                                          <p:attrName>style.visibility</p:attrName>
                                        </p:attrNameLst>
                                      </p:cBhvr>
                                      <p:to>
                                        <p:strVal val="visible"/>
                                      </p:to>
                                    </p:set>
                                    <p:anim calcmode="lin" valueType="num">
                                      <p:cBhvr>
                                        <p:cTn id="28" dur="1000" fill="hold"/>
                                        <p:tgtEl>
                                          <p:spTgt spid="4915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4915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5724"/>
            <a:ext cx="8229600" cy="924475"/>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dirty="0" smtClean="0">
                <a:ln w="11430"/>
                <a:solidFill>
                  <a:srgbClr val="F1BD74"/>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How Did Life Begin?</a:t>
            </a:r>
            <a:endParaRPr lang="en-US" sz="6000" b="1" spc="50" dirty="0">
              <a:ln w="11430"/>
              <a:solidFill>
                <a:srgbClr val="F1BD74"/>
              </a:soli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381000" y="1807361"/>
            <a:ext cx="8305800" cy="4051437"/>
          </a:xfrm>
        </p:spPr>
        <p:txBody>
          <a:bodyPr>
            <a:noAutofit/>
          </a:bodyPr>
          <a:lstStyle/>
          <a:p>
            <a:pPr marL="0" indent="0" algn="ctr">
              <a:buNone/>
            </a:pPr>
            <a:r>
              <a:rPr lang="en-US" sz="44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God by his divine power created life upon this earth.</a:t>
            </a:r>
          </a:p>
          <a:p>
            <a:pPr marL="0" indent="0" algn="ctr">
              <a:buNone/>
            </a:pPr>
            <a:r>
              <a:rPr lang="en-US" sz="44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Life </a:t>
            </a:r>
            <a:r>
              <a:rPr lang="en-US" sz="44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is represented as a direct gift from God, and dependent absolutely upon Him for its </a:t>
            </a:r>
            <a:r>
              <a:rPr lang="en-US" sz="44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continuance. </a:t>
            </a:r>
            <a:endParaRPr lang="en-US" sz="4400" b="1" dirty="0">
              <a:effectLst>
                <a:outerShdw blurRad="50800" dist="101600" dir="8100000" algn="tr" rotWithShape="0">
                  <a:prstClr val="black">
                    <a:alpha val="75000"/>
                  </a:prst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792892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219" name="Text Box 3"/>
          <p:cNvSpPr txBox="1">
            <a:spLocks noChangeArrowheads="1"/>
          </p:cNvSpPr>
          <p:nvPr/>
        </p:nvSpPr>
        <p:spPr bwMode="auto">
          <a:xfrm>
            <a:off x="381000" y="1371601"/>
            <a:ext cx="8458200" cy="4154984"/>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eaLnBrk="1" hangingPunct="1">
              <a:spcBef>
                <a:spcPct val="50000"/>
              </a:spcBef>
            </a:pPr>
            <a:r>
              <a:rPr lang="en-US" sz="4400" b="1" dirty="0">
                <a:solidFill>
                  <a:srgbClr val="000000"/>
                </a:solidFill>
                <a:latin typeface="Tahoma" pitchFamily="34" charset="0"/>
              </a:rPr>
              <a:t>The LORD God formed man of the dust of the ground, and breathed into his nostrils the breath of life; and man became a living being. (Genesis 2:7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9219"/>
                                        </p:tgtEl>
                                        <p:attrNameLst>
                                          <p:attrName>style.visibility</p:attrName>
                                        </p:attrNameLst>
                                      </p:cBhvr>
                                      <p:to>
                                        <p:strVal val="visible"/>
                                      </p:to>
                                    </p:set>
                                    <p:animEffect transition="in" filter="box(out)">
                                      <p:cBhvr>
                                        <p:cTn id="7"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j01778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1267" name="Text Box 3"/>
          <p:cNvSpPr txBox="1">
            <a:spLocks noChangeArrowheads="1"/>
          </p:cNvSpPr>
          <p:nvPr/>
        </p:nvSpPr>
        <p:spPr bwMode="auto">
          <a:xfrm>
            <a:off x="152401" y="335845"/>
            <a:ext cx="8763000" cy="6186309"/>
          </a:xfrm>
          <a:prstGeom prst="rect">
            <a:avLst/>
          </a:prstGeom>
          <a:solidFill>
            <a:srgbClr val="FFFFFF"/>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4349750" algn="l"/>
              </a:tabLst>
              <a:defRPr>
                <a:solidFill>
                  <a:schemeClr val="tx1"/>
                </a:solidFill>
                <a:latin typeface="Arial" charset="0"/>
                <a:cs typeface="Arial" charset="0"/>
              </a:defRPr>
            </a:lvl1pPr>
            <a:lvl2pPr>
              <a:tabLst>
                <a:tab pos="4349750" algn="l"/>
              </a:tabLst>
              <a:defRPr>
                <a:solidFill>
                  <a:schemeClr val="tx1"/>
                </a:solidFill>
                <a:latin typeface="Arial" charset="0"/>
                <a:cs typeface="Arial" charset="0"/>
              </a:defRPr>
            </a:lvl2pPr>
            <a:lvl3pPr>
              <a:tabLst>
                <a:tab pos="4349750" algn="l"/>
              </a:tabLst>
              <a:defRPr>
                <a:solidFill>
                  <a:schemeClr val="tx1"/>
                </a:solidFill>
                <a:latin typeface="Arial" charset="0"/>
                <a:cs typeface="Arial" charset="0"/>
              </a:defRPr>
            </a:lvl3pPr>
            <a:lvl4pPr>
              <a:tabLst>
                <a:tab pos="4349750" algn="l"/>
              </a:tabLst>
              <a:defRPr>
                <a:solidFill>
                  <a:schemeClr val="tx1"/>
                </a:solidFill>
                <a:latin typeface="Arial" charset="0"/>
                <a:cs typeface="Arial" charset="0"/>
              </a:defRPr>
            </a:lvl4pPr>
            <a:lvl5pPr>
              <a:tabLst>
                <a:tab pos="4349750" algn="l"/>
              </a:tabLst>
              <a:defRPr>
                <a:solidFill>
                  <a:schemeClr val="tx1"/>
                </a:solidFill>
                <a:latin typeface="Arial" charset="0"/>
                <a:cs typeface="Arial" charset="0"/>
              </a:defRPr>
            </a:lvl5pPr>
            <a:lvl6pPr fontAlgn="base">
              <a:spcBef>
                <a:spcPct val="0"/>
              </a:spcBef>
              <a:spcAft>
                <a:spcPct val="0"/>
              </a:spcAft>
              <a:tabLst>
                <a:tab pos="4349750" algn="l"/>
              </a:tabLst>
              <a:defRPr>
                <a:solidFill>
                  <a:schemeClr val="tx1"/>
                </a:solidFill>
                <a:latin typeface="Arial" charset="0"/>
                <a:cs typeface="Arial" charset="0"/>
              </a:defRPr>
            </a:lvl6pPr>
            <a:lvl7pPr fontAlgn="base">
              <a:spcBef>
                <a:spcPct val="0"/>
              </a:spcBef>
              <a:spcAft>
                <a:spcPct val="0"/>
              </a:spcAft>
              <a:tabLst>
                <a:tab pos="4349750" algn="l"/>
              </a:tabLst>
              <a:defRPr>
                <a:solidFill>
                  <a:schemeClr val="tx1"/>
                </a:solidFill>
                <a:latin typeface="Arial" charset="0"/>
                <a:cs typeface="Arial" charset="0"/>
              </a:defRPr>
            </a:lvl7pPr>
            <a:lvl8pPr fontAlgn="base">
              <a:spcBef>
                <a:spcPct val="0"/>
              </a:spcBef>
              <a:spcAft>
                <a:spcPct val="0"/>
              </a:spcAft>
              <a:tabLst>
                <a:tab pos="4349750" algn="l"/>
              </a:tabLst>
              <a:defRPr>
                <a:solidFill>
                  <a:schemeClr val="tx1"/>
                </a:solidFill>
                <a:latin typeface="Arial" charset="0"/>
                <a:cs typeface="Arial" charset="0"/>
              </a:defRPr>
            </a:lvl8pPr>
            <a:lvl9pPr fontAlgn="base">
              <a:spcBef>
                <a:spcPct val="0"/>
              </a:spcBef>
              <a:spcAft>
                <a:spcPct val="0"/>
              </a:spcAft>
              <a:tabLst>
                <a:tab pos="4349750" algn="l"/>
              </a:tabLst>
              <a:defRPr>
                <a:solidFill>
                  <a:schemeClr val="tx1"/>
                </a:solidFill>
                <a:latin typeface="Arial" charset="0"/>
                <a:cs typeface="Arial" charset="0"/>
              </a:defRPr>
            </a:lvl9pPr>
          </a:lstStyle>
          <a:p>
            <a:pPr algn="ctr">
              <a:spcBef>
                <a:spcPct val="50000"/>
              </a:spcBef>
            </a:pPr>
            <a:r>
              <a:rPr lang="en-US" sz="3600" b="1" dirty="0" smtClean="0">
                <a:solidFill>
                  <a:srgbClr val="000000"/>
                </a:solidFill>
                <a:latin typeface="Tahoma" pitchFamily="34" charset="0"/>
              </a:rPr>
              <a:t>God </a:t>
            </a:r>
            <a:r>
              <a:rPr lang="en-US" sz="3600" b="1" dirty="0">
                <a:solidFill>
                  <a:srgbClr val="000000"/>
                </a:solidFill>
                <a:latin typeface="Tahoma" pitchFamily="34" charset="0"/>
              </a:rPr>
              <a:t>said, "Let Us make man in Our image, according to Our likeness; and let them rule over the fish of the sea and over the birds of the sky and over the cattle and over all the earth, and over every creeping thing that creeps on the earth</a:t>
            </a:r>
            <a:r>
              <a:rPr lang="en-US" sz="3600" b="1" dirty="0" smtClean="0">
                <a:solidFill>
                  <a:srgbClr val="000000"/>
                </a:solidFill>
                <a:latin typeface="Tahoma" pitchFamily="34" charset="0"/>
              </a:rPr>
              <a:t>.“  </a:t>
            </a:r>
            <a:r>
              <a:rPr lang="en-US" sz="3600" b="1" dirty="0">
                <a:solidFill>
                  <a:srgbClr val="000000"/>
                </a:solidFill>
                <a:latin typeface="Tahoma" pitchFamily="34" charset="0"/>
              </a:rPr>
              <a:t>And God created man in His own image, </a:t>
            </a:r>
            <a:r>
              <a:rPr lang="en-US" sz="3600" b="1" dirty="0" smtClean="0">
                <a:solidFill>
                  <a:srgbClr val="000000"/>
                </a:solidFill>
                <a:latin typeface="Tahoma" pitchFamily="34" charset="0"/>
              </a:rPr>
              <a:t>in  </a:t>
            </a:r>
            <a:r>
              <a:rPr lang="en-US" sz="3600" b="1" dirty="0">
                <a:solidFill>
                  <a:srgbClr val="000000"/>
                </a:solidFill>
                <a:latin typeface="Tahoma" pitchFamily="34" charset="0"/>
              </a:rPr>
              <a:t>the image of God He created him; male and female He created them. </a:t>
            </a:r>
            <a:r>
              <a:rPr lang="en-US" sz="3600" b="1" dirty="0" smtClean="0">
                <a:solidFill>
                  <a:srgbClr val="000000"/>
                </a:solidFill>
                <a:latin typeface="Tahoma" pitchFamily="34" charset="0"/>
              </a:rPr>
              <a:t>(Genesis 1:26-27 NASV)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1000"/>
                                  </p:stCondLst>
                                  <p:childTnLst>
                                    <p:set>
                                      <p:cBhvr>
                                        <p:cTn id="6" dur="1" fill="hold">
                                          <p:stCondLst>
                                            <p:cond delay="0"/>
                                          </p:stCondLst>
                                        </p:cTn>
                                        <p:tgtEl>
                                          <p:spTgt spid="11267"/>
                                        </p:tgtEl>
                                        <p:attrNameLst>
                                          <p:attrName>style.visibility</p:attrName>
                                        </p:attrNameLst>
                                      </p:cBhvr>
                                      <p:to>
                                        <p:strVal val="visible"/>
                                      </p:to>
                                    </p:set>
                                    <p:animEffect transition="in" filter="box(out)">
                                      <p:cBhvr>
                                        <p:cTn id="7"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448758" cy="924475"/>
          </a:xfrm>
          <a:ln>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rPr>
              <a:t>The Nature of Man</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914400" y="1807361"/>
            <a:ext cx="7467599" cy="4051437"/>
          </a:xfrm>
        </p:spPr>
        <p:txBody>
          <a:bodyPr>
            <a:normAutofit/>
          </a:bodyPr>
          <a:lstStyle/>
          <a:p>
            <a:pPr marL="742950" indent="-742950">
              <a:buAutoNum type="arabicPeriod"/>
            </a:pP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Physical – Dust</a:t>
            </a:r>
          </a:p>
          <a:p>
            <a:pPr marL="742950" indent="-742950">
              <a:buAutoNum type="arabicPeriod"/>
            </a:pP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Spiritual – Image of God</a:t>
            </a:r>
          </a:p>
          <a:p>
            <a:pPr marL="0" indent="0" algn="ctr">
              <a:buNone/>
            </a:pPr>
            <a:r>
              <a:rPr lang="en-US" sz="4000" b="1" dirty="0" smtClean="0">
                <a:effectLst>
                  <a:outerShdw blurRad="50800" dist="101600" dir="8100000" algn="tr" rotWithShape="0">
                    <a:prstClr val="black">
                      <a:alpha val="75000"/>
                    </a:prstClr>
                  </a:outerShdw>
                </a:effectLst>
                <a:latin typeface="Tahoma" pitchFamily="34" charset="0"/>
                <a:ea typeface="Tahoma" pitchFamily="34" charset="0"/>
                <a:cs typeface="Tahoma" pitchFamily="34" charset="0"/>
              </a:rPr>
              <a:t>Soul of Man</a:t>
            </a:r>
          </a:p>
          <a:p>
            <a:pPr marL="742950" indent="-742950">
              <a:buAutoNum type="arabicPeriod"/>
            </a:pPr>
            <a:endParaRPr lang="en-US" sz="4000" b="1" dirty="0">
              <a:latin typeface="Tahoma" pitchFamily="34" charset="0"/>
              <a:ea typeface="Tahoma" pitchFamily="34" charset="0"/>
              <a:cs typeface="Tahoma" pitchFamily="34" charset="0"/>
            </a:endParaRPr>
          </a:p>
          <a:p>
            <a:pPr marL="742950" indent="-742950">
              <a:buAutoNum type="arabicPeriod"/>
            </a:pPr>
            <a:endParaRPr lang="en-US" sz="4000" b="1" dirty="0" smtClean="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1742923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subTitle" idx="1"/>
          </p:nvPr>
        </p:nvSpPr>
        <p:spPr>
          <a:xfrm>
            <a:off x="609600" y="1828800"/>
            <a:ext cx="7848600" cy="4876800"/>
          </a:xfrm>
          <a:effectLst/>
        </p:spPr>
        <p:txBody>
          <a:bodyPr>
            <a:normAutofit/>
          </a:bodyPr>
          <a:lstStyle/>
          <a:p>
            <a:pPr algn="ctr"/>
            <a:r>
              <a:rPr lang="en-US" sz="4000" b="1" dirty="0" smtClean="0">
                <a:solidFill>
                  <a:schemeClr val="tx1"/>
                </a:solidFill>
                <a:effectLst>
                  <a:outerShdw blurRad="50800" dist="101600" dir="8100000" algn="tr" rotWithShape="0">
                    <a:prstClr val="black">
                      <a:alpha val="75000"/>
                    </a:prstClr>
                  </a:outerShdw>
                </a:effectLst>
                <a:latin typeface="Tahoma" pitchFamily="34" charset="0"/>
              </a:rPr>
              <a:t>The foundation for hope and boldness of the Christian is the love of God.</a:t>
            </a:r>
          </a:p>
          <a:p>
            <a:pPr algn="ctr"/>
            <a:r>
              <a:rPr lang="en-US" sz="4000" b="1" dirty="0" smtClean="0">
                <a:solidFill>
                  <a:schemeClr val="tx1"/>
                </a:solidFill>
                <a:effectLst>
                  <a:outerShdw blurRad="50800" dist="101600" dir="8100000" algn="tr" rotWithShape="0">
                    <a:prstClr val="black">
                      <a:alpha val="75000"/>
                    </a:prstClr>
                  </a:outerShdw>
                </a:effectLst>
                <a:latin typeface="Tahoma" pitchFamily="34" charset="0"/>
              </a:rPr>
              <a:t>Why does the Christian love God?</a:t>
            </a:r>
            <a:endParaRPr lang="en-US" sz="4000" b="1" dirty="0">
              <a:solidFill>
                <a:schemeClr val="tx1"/>
              </a:solidFill>
              <a:effectLst>
                <a:outerShdw blurRad="50800" dist="101600" dir="8100000" algn="tr" rotWithShape="0">
                  <a:prstClr val="black">
                    <a:alpha val="75000"/>
                  </a:prstClr>
                </a:outerShdw>
              </a:effectLst>
              <a:latin typeface="Tahoma" pitchFamily="34" charset="0"/>
            </a:endParaRPr>
          </a:p>
        </p:txBody>
      </p:sp>
      <p:sp>
        <p:nvSpPr>
          <p:cNvPr id="7171" name="Rectangle 3"/>
          <p:cNvSpPr>
            <a:spLocks noGrp="1" noChangeArrowheads="1"/>
          </p:cNvSpPr>
          <p:nvPr>
            <p:ph type="ctrTitle"/>
          </p:nvPr>
        </p:nvSpPr>
        <p:spPr>
          <a:xfrm>
            <a:off x="533400" y="457200"/>
            <a:ext cx="8001000" cy="1295400"/>
          </a:xfrm>
          <a:noFill/>
          <a:ln w="38100">
            <a:solidFill>
              <a:schemeClr val="tx1"/>
            </a:solidFill>
          </a:ln>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7200" b="1" spc="50" dirty="0">
                <a:ln w="11430"/>
                <a:solidFill>
                  <a:schemeClr val="accent4">
                    <a:lumMod val="60000"/>
                    <a:lumOff val="40000"/>
                  </a:schemeClr>
                </a:solidFill>
                <a:effectLst>
                  <a:outerShdw blurRad="76200" dist="50800" dir="5400000" algn="tl" rotWithShape="0">
                    <a:srgbClr val="000000">
                      <a:alpha val="65000"/>
                    </a:srgbClr>
                  </a:outerShdw>
                </a:effectLst>
                <a:latin typeface="Tahoma" pitchFamily="34" charset="0"/>
              </a:rPr>
              <a:t>God Is Love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p:cTn id="7" dur="1000" fill="hold"/>
                                        <p:tgtEl>
                                          <p:spTgt spid="7170">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17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17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170">
                                            <p:txEl>
                                              <p:pRg st="1" end="1"/>
                                            </p:txEl>
                                          </p:spTgt>
                                        </p:tgtEl>
                                        <p:attrNameLst>
                                          <p:attrName>style.visibility</p:attrName>
                                        </p:attrNameLst>
                                      </p:cBhvr>
                                      <p:to>
                                        <p:strVal val="visible"/>
                                      </p:to>
                                    </p:set>
                                    <p:anim calcmode="lin" valueType="num">
                                      <p:cBhvr>
                                        <p:cTn id="14" dur="1000" fill="hold"/>
                                        <p:tgtEl>
                                          <p:spTgt spid="7170">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7170">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717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p:bld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401</TotalTime>
  <Words>1151</Words>
  <Application>Microsoft Office PowerPoint</Application>
  <PresentationFormat>On-screen Show (4:3)</PresentationFormat>
  <Paragraphs>112</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Summer</vt:lpstr>
      <vt:lpstr>“What Shall I Do To Inherit Eternal Life?”</vt:lpstr>
      <vt:lpstr>PowerPoint Presentation</vt:lpstr>
      <vt:lpstr>PowerPoint Presentation</vt:lpstr>
      <vt:lpstr>What is Life?</vt:lpstr>
      <vt:lpstr>How Did Life Begin?</vt:lpstr>
      <vt:lpstr>PowerPoint Presentation</vt:lpstr>
      <vt:lpstr>PowerPoint Presentation</vt:lpstr>
      <vt:lpstr>The Nature of Man</vt:lpstr>
      <vt:lpstr>God Is Love</vt:lpstr>
      <vt:lpstr>PowerPoint Presentation</vt:lpstr>
      <vt:lpstr>God Is Love</vt:lpstr>
      <vt:lpstr>The Love of God</vt:lpstr>
      <vt:lpstr>Consider God’s Love</vt:lpstr>
      <vt:lpstr>PowerPoint Presentation</vt:lpstr>
      <vt:lpstr>Consider God’s Love</vt:lpstr>
      <vt:lpstr>PowerPoint Presentation</vt:lpstr>
      <vt:lpstr>PowerPoint Presentation</vt:lpstr>
      <vt:lpstr>Consider God’s Love</vt:lpstr>
      <vt:lpstr>PowerPoint Presentation</vt:lpstr>
      <vt:lpstr>PowerPoint Presentation</vt:lpstr>
      <vt:lpstr>The Supreme Sign of God’s Love</vt:lpstr>
      <vt:lpstr>PowerPoint Presentation</vt:lpstr>
      <vt:lpstr>The Supreme Sign of God’s Love</vt:lpstr>
      <vt:lpstr>The Supreme Sign of God’s Love</vt:lpstr>
      <vt:lpstr>PowerPoint Presentation</vt:lpstr>
      <vt:lpstr>How Can Man Demonstrate His Love For God?</vt:lpstr>
      <vt:lpstr>The Heart Of Man</vt:lpstr>
      <vt:lpstr>INTELLECT</vt:lpstr>
      <vt:lpstr>Emotions</vt:lpstr>
      <vt:lpstr>Will</vt:lpstr>
      <vt:lpstr>Conscience</vt:lpstr>
      <vt:lpstr>The Heart Of Man</vt:lpstr>
      <vt:lpstr>Love God With All Your Soul</vt:lpstr>
      <vt:lpstr>Love God With All Your Mind</vt:lpstr>
      <vt:lpstr>Love God With All Your Strength</vt:lpstr>
      <vt:lpstr>How Can Man Demonstrate His Love For God?</vt:lpstr>
      <vt:lpstr>PowerPoint Presentation</vt:lpstr>
      <vt:lpstr>How Can Man Demonstrate His Love For God?</vt:lpstr>
      <vt:lpstr>PowerPoint Presentation</vt:lpstr>
      <vt:lpstr>How Can Man Demonstrate His Love For God?</vt:lpstr>
      <vt:lpstr>Result of Love</vt:lpstr>
      <vt:lpstr>PowerPoint Presentation</vt:lpstr>
      <vt:lpstr>What Shall I Do To Inherit Eternal Life?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to Forgive</dc:title>
  <dc:creator>Michael Hardin</dc:creator>
  <cp:lastModifiedBy>Michael Hardin</cp:lastModifiedBy>
  <cp:revision>51</cp:revision>
  <dcterms:created xsi:type="dcterms:W3CDTF">2010-11-25T07:35:55Z</dcterms:created>
  <dcterms:modified xsi:type="dcterms:W3CDTF">2012-03-15T20:22:20Z</dcterms:modified>
</cp:coreProperties>
</file>