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 id="260" r:id="rId6"/>
    <p:sldId id="261" r:id="rId7"/>
    <p:sldId id="262" r:id="rId8"/>
    <p:sldId id="263" r:id="rId9"/>
    <p:sldId id="264" r:id="rId10"/>
    <p:sldId id="268" r:id="rId11"/>
    <p:sldId id="265" r:id="rId12"/>
    <p:sldId id="266" r:id="rId13"/>
    <p:sldId id="267" r:id="rId14"/>
    <p:sldId id="269" r:id="rId15"/>
    <p:sldId id="270" r:id="rId16"/>
    <p:sldId id="271" r:id="rId17"/>
    <p:sldId id="272" r:id="rId18"/>
    <p:sldId id="275" r:id="rId19"/>
    <p:sldId id="273" r:id="rId20"/>
    <p:sldId id="274"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90" y="-7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EF498C13-2A5D-44E1-B5C2-DAFC15B2215E}" type="datetimeFigureOut">
              <a:rPr lang="en-US" smtClean="0"/>
              <a:t>3/12/2012</a:t>
            </a:fld>
            <a:endParaRPr lang="en-US"/>
          </a:p>
        </p:txBody>
      </p:sp>
      <p:sp>
        <p:nvSpPr>
          <p:cNvPr id="16" name="Slide Number Placeholder 15"/>
          <p:cNvSpPr>
            <a:spLocks noGrp="1"/>
          </p:cNvSpPr>
          <p:nvPr>
            <p:ph type="sldNum" sz="quarter" idx="11"/>
          </p:nvPr>
        </p:nvSpPr>
        <p:spPr/>
        <p:txBody>
          <a:bodyPr/>
          <a:lstStyle/>
          <a:p>
            <a:fld id="{76B3F468-FE89-426A-80D2-BD5FE35D38C4}"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498C13-2A5D-44E1-B5C2-DAFC15B2215E}" type="datetimeFigureOut">
              <a:rPr lang="en-US" smtClean="0"/>
              <a:t>3/12/2012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B3F468-FE89-426A-80D2-BD5FE35D38C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498C13-2A5D-44E1-B5C2-DAFC15B2215E}" type="datetimeFigureOut">
              <a:rPr lang="en-US" smtClean="0"/>
              <a:t>3/12/2012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B3F468-FE89-426A-80D2-BD5FE35D38C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EF498C13-2A5D-44E1-B5C2-DAFC15B2215E}" type="datetimeFigureOut">
              <a:rPr lang="en-US" smtClean="0"/>
              <a:t>3/12/2012</a:t>
            </a:fld>
            <a:endParaRPr lang="en-US"/>
          </a:p>
        </p:txBody>
      </p:sp>
      <p:sp>
        <p:nvSpPr>
          <p:cNvPr id="15" name="Slide Number Placeholder 14"/>
          <p:cNvSpPr>
            <a:spLocks noGrp="1"/>
          </p:cNvSpPr>
          <p:nvPr>
            <p:ph type="sldNum" sz="quarter" idx="15"/>
          </p:nvPr>
        </p:nvSpPr>
        <p:spPr/>
        <p:txBody>
          <a:bodyPr/>
          <a:lstStyle>
            <a:lvl1pPr algn="ctr">
              <a:defRPr/>
            </a:lvl1pPr>
          </a:lstStyle>
          <a:p>
            <a:fld id="{76B3F468-FE89-426A-80D2-BD5FE35D38C4}"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F498C13-2A5D-44E1-B5C2-DAFC15B2215E}" type="datetimeFigureOut">
              <a:rPr lang="en-US" smtClean="0"/>
              <a:t>3/12/2012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B3F468-FE89-426A-80D2-BD5FE35D38C4}"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F498C13-2A5D-44E1-B5C2-DAFC15B2215E}" type="datetimeFigureOut">
              <a:rPr lang="en-US" smtClean="0"/>
              <a:t>3/12/2012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B3F468-FE89-426A-80D2-BD5FE35D38C4}"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76B3F468-FE89-426A-80D2-BD5FE35D38C4}"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EF498C13-2A5D-44E1-B5C2-DAFC15B2215E}" type="datetimeFigureOut">
              <a:rPr lang="en-US" smtClean="0"/>
              <a:t>3/12/2012</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F498C13-2A5D-44E1-B5C2-DAFC15B2215E}" type="datetimeFigureOut">
              <a:rPr lang="en-US" smtClean="0"/>
              <a:t>3/12/2012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B3F468-FE89-426A-80D2-BD5FE35D38C4}"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498C13-2A5D-44E1-B5C2-DAFC15B2215E}" type="datetimeFigureOut">
              <a:rPr lang="en-US" smtClean="0"/>
              <a:t>3/12/2012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B3F468-FE89-426A-80D2-BD5FE35D38C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EF498C13-2A5D-44E1-B5C2-DAFC15B2215E}" type="datetimeFigureOut">
              <a:rPr lang="en-US" smtClean="0"/>
              <a:t>3/12/2012</a:t>
            </a:fld>
            <a:endParaRPr lang="en-US"/>
          </a:p>
        </p:txBody>
      </p:sp>
      <p:sp>
        <p:nvSpPr>
          <p:cNvPr id="9" name="Slide Number Placeholder 8"/>
          <p:cNvSpPr>
            <a:spLocks noGrp="1"/>
          </p:cNvSpPr>
          <p:nvPr>
            <p:ph type="sldNum" sz="quarter" idx="15"/>
          </p:nvPr>
        </p:nvSpPr>
        <p:spPr/>
        <p:txBody>
          <a:bodyPr/>
          <a:lstStyle/>
          <a:p>
            <a:fld id="{76B3F468-FE89-426A-80D2-BD5FE35D38C4}"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EF498C13-2A5D-44E1-B5C2-DAFC15B2215E}" type="datetimeFigureOut">
              <a:rPr lang="en-US" smtClean="0"/>
              <a:t>3/12/2012</a:t>
            </a:fld>
            <a:endParaRPr lang="en-US"/>
          </a:p>
        </p:txBody>
      </p:sp>
      <p:sp>
        <p:nvSpPr>
          <p:cNvPr id="9" name="Slide Number Placeholder 8"/>
          <p:cNvSpPr>
            <a:spLocks noGrp="1"/>
          </p:cNvSpPr>
          <p:nvPr>
            <p:ph type="sldNum" sz="quarter" idx="11"/>
          </p:nvPr>
        </p:nvSpPr>
        <p:spPr/>
        <p:txBody>
          <a:bodyPr/>
          <a:lstStyle/>
          <a:p>
            <a:fld id="{76B3F468-FE89-426A-80D2-BD5FE35D38C4}"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EF498C13-2A5D-44E1-B5C2-DAFC15B2215E}" type="datetimeFigureOut">
              <a:rPr lang="en-US" smtClean="0"/>
              <a:t>3/12/2012</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76B3F468-FE89-426A-80D2-BD5FE35D38C4}"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41495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876800"/>
          </a:xfrm>
        </p:spPr>
        <p:txBody>
          <a:bodyPr>
            <a:normAutofit fontScale="92500" lnSpcReduction="10000"/>
          </a:bodyPr>
          <a:lstStyle/>
          <a:p>
            <a:pPr marL="0" indent="0" algn="ctr">
              <a:buNone/>
            </a:pPr>
            <a:r>
              <a:rPr lang="en-US" sz="3200" dirty="0" smtClean="0"/>
              <a:t>When </a:t>
            </a:r>
            <a:r>
              <a:rPr lang="en-US" sz="3200" dirty="0"/>
              <a:t>He cast out a demon</a:t>
            </a:r>
            <a:r>
              <a:rPr lang="en-US" sz="3200" b="1" dirty="0"/>
              <a:t> </a:t>
            </a:r>
            <a:endParaRPr lang="en-US" sz="3200" b="1" dirty="0" smtClean="0"/>
          </a:p>
          <a:p>
            <a:pPr marL="0" indent="0" algn="ctr">
              <a:buNone/>
            </a:pPr>
            <a:r>
              <a:rPr lang="en-US" sz="3200" b="1" dirty="0" smtClean="0"/>
              <a:t>Luke 4:33-36</a:t>
            </a:r>
          </a:p>
          <a:p>
            <a:pPr marL="0" indent="0">
              <a:buNone/>
            </a:pPr>
            <a:r>
              <a:rPr lang="en-US" sz="3200" dirty="0" smtClean="0"/>
              <a:t>35 </a:t>
            </a:r>
            <a:r>
              <a:rPr lang="en-US" sz="3200" dirty="0"/>
              <a:t>But Jesus rebuked him, saying, "Be quiet, and come out of him!" And when the demon had thrown him in their midst, it came out of him and did not hurt him.</a:t>
            </a:r>
          </a:p>
          <a:p>
            <a:pPr marL="0" indent="0">
              <a:buNone/>
            </a:pPr>
            <a:r>
              <a:rPr lang="en-US" sz="3200" dirty="0" smtClean="0"/>
              <a:t>36 </a:t>
            </a:r>
            <a:r>
              <a:rPr lang="en-US" sz="3200" dirty="0"/>
              <a:t>Then they were all amazed and spoke among themselves, saying, "What a word this is! For with </a:t>
            </a:r>
            <a:r>
              <a:rPr lang="en-US" sz="3200" i="1" u="sng" dirty="0"/>
              <a:t>authority</a:t>
            </a:r>
            <a:r>
              <a:rPr lang="en-US" sz="3200" dirty="0"/>
              <a:t> and power He commands the unclean spirits, and they come out."</a:t>
            </a:r>
          </a:p>
          <a:p>
            <a:pPr marL="0" indent="0">
              <a:buNone/>
            </a:pPr>
            <a:endParaRPr lang="en-US" sz="2800" dirty="0"/>
          </a:p>
        </p:txBody>
      </p:sp>
      <p:sp>
        <p:nvSpPr>
          <p:cNvPr id="3" name="Title 2"/>
          <p:cNvSpPr>
            <a:spLocks noGrp="1"/>
          </p:cNvSpPr>
          <p:nvPr>
            <p:ph type="title"/>
          </p:nvPr>
        </p:nvSpPr>
        <p:spPr>
          <a:xfrm>
            <a:off x="457200" y="152400"/>
            <a:ext cx="8229600" cy="1066800"/>
          </a:xfrm>
        </p:spPr>
        <p:txBody>
          <a:bodyPr>
            <a:normAutofit/>
          </a:bodyPr>
          <a:lstStyle/>
          <a:p>
            <a:r>
              <a:rPr lang="en-US" sz="4000" dirty="0"/>
              <a:t>What Did Others Believe?</a:t>
            </a:r>
            <a:endParaRPr lang="en-US" dirty="0"/>
          </a:p>
        </p:txBody>
      </p:sp>
    </p:spTree>
    <p:extLst>
      <p:ext uri="{BB962C8B-B14F-4D97-AF65-F5344CB8AC3E}">
        <p14:creationId xmlns:p14="http://schemas.microsoft.com/office/powerpoint/2010/main" val="36578960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lgn="ctr">
              <a:buNone/>
            </a:pPr>
            <a:r>
              <a:rPr lang="en-US" sz="2900" dirty="0" smtClean="0"/>
              <a:t>Even </a:t>
            </a:r>
            <a:r>
              <a:rPr lang="en-US" sz="2900" dirty="0"/>
              <a:t>the Gentile centurion recognized His </a:t>
            </a:r>
            <a:r>
              <a:rPr lang="en-US" sz="2900" dirty="0" smtClean="0"/>
              <a:t>authority</a:t>
            </a:r>
          </a:p>
          <a:p>
            <a:pPr marL="0" indent="0" algn="ctr">
              <a:buNone/>
            </a:pPr>
            <a:r>
              <a:rPr lang="en-US" sz="2900" b="1" dirty="0" smtClean="0"/>
              <a:t>Luke 7:2-10</a:t>
            </a:r>
          </a:p>
          <a:p>
            <a:pPr marL="0" indent="0">
              <a:buNone/>
            </a:pPr>
            <a:r>
              <a:rPr lang="en-US" sz="2800" dirty="0" smtClean="0"/>
              <a:t> </a:t>
            </a:r>
            <a:r>
              <a:rPr lang="en-US" sz="2800" dirty="0"/>
              <a:t>And a certain centurion's servant, who was dear to him, was sick and ready to die</a:t>
            </a:r>
            <a:r>
              <a:rPr lang="en-US" sz="2800" dirty="0" smtClean="0"/>
              <a:t>. So </a:t>
            </a:r>
            <a:r>
              <a:rPr lang="en-US" sz="2800" dirty="0"/>
              <a:t>when he heard about Jesus, he sent elders of the Jews to Him, pleading with Him to come and heal his servant</a:t>
            </a:r>
            <a:r>
              <a:rPr lang="en-US" sz="2800" dirty="0" smtClean="0"/>
              <a:t>.  And </a:t>
            </a:r>
            <a:r>
              <a:rPr lang="en-US" sz="2800" dirty="0"/>
              <a:t>when they came to Jesus, they begged Him earnestly, saying that the one for whom He should do this was deserving</a:t>
            </a:r>
            <a:r>
              <a:rPr lang="en-US" sz="2800" dirty="0" smtClean="0"/>
              <a:t>, "</a:t>
            </a:r>
            <a:r>
              <a:rPr lang="en-US" sz="2800" dirty="0"/>
              <a:t>for he loves our nation, and has built us a synagogue</a:t>
            </a:r>
            <a:r>
              <a:rPr lang="en-US" sz="2800" dirty="0" smtClean="0"/>
              <a:t>."</a:t>
            </a:r>
            <a:endParaRPr lang="en-US" sz="2800" dirty="0"/>
          </a:p>
        </p:txBody>
      </p:sp>
      <p:sp>
        <p:nvSpPr>
          <p:cNvPr id="3" name="Title 2"/>
          <p:cNvSpPr>
            <a:spLocks noGrp="1"/>
          </p:cNvSpPr>
          <p:nvPr>
            <p:ph type="title"/>
          </p:nvPr>
        </p:nvSpPr>
        <p:spPr/>
        <p:txBody>
          <a:bodyPr>
            <a:normAutofit/>
          </a:bodyPr>
          <a:lstStyle/>
          <a:p>
            <a:r>
              <a:rPr lang="en-US" sz="4000" dirty="0"/>
              <a:t>What Did Others Believe?</a:t>
            </a:r>
            <a:endParaRPr lang="en-US" dirty="0"/>
          </a:p>
        </p:txBody>
      </p:sp>
    </p:spTree>
    <p:extLst>
      <p:ext uri="{BB962C8B-B14F-4D97-AF65-F5344CB8AC3E}">
        <p14:creationId xmlns:p14="http://schemas.microsoft.com/office/powerpoint/2010/main" val="41239200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0" indent="0" algn="ctr">
              <a:buNone/>
            </a:pPr>
            <a:r>
              <a:rPr lang="en-US" sz="2900" dirty="0" smtClean="0"/>
              <a:t>Even </a:t>
            </a:r>
            <a:r>
              <a:rPr lang="en-US" sz="2900" dirty="0"/>
              <a:t>the Gentile centurion recognized His </a:t>
            </a:r>
            <a:r>
              <a:rPr lang="en-US" sz="2900" dirty="0" smtClean="0"/>
              <a:t>authority</a:t>
            </a:r>
          </a:p>
          <a:p>
            <a:pPr marL="0" indent="0" algn="ctr">
              <a:buNone/>
            </a:pPr>
            <a:r>
              <a:rPr lang="en-US" sz="2900" b="1" dirty="0" smtClean="0"/>
              <a:t>Luke 7:2-10</a:t>
            </a:r>
          </a:p>
          <a:p>
            <a:pPr marL="0" indent="0" algn="ctr">
              <a:buNone/>
            </a:pPr>
            <a:endParaRPr lang="en-US" sz="2900" b="1" dirty="0" smtClean="0"/>
          </a:p>
          <a:p>
            <a:pPr marL="0" indent="0">
              <a:buNone/>
            </a:pPr>
            <a:r>
              <a:rPr lang="en-US" sz="2800" dirty="0" smtClean="0"/>
              <a:t>Then </a:t>
            </a:r>
            <a:r>
              <a:rPr lang="en-US" sz="2800" dirty="0"/>
              <a:t>Jesus went with them. And when He was already not far from the house, the centurion sent friends to Him, saying to Him, "Lord, do not trouble Yourself, for I am not worthy that You should enter under my </a:t>
            </a:r>
            <a:r>
              <a:rPr lang="en-US" sz="2800" dirty="0" smtClean="0"/>
              <a:t>roof. </a:t>
            </a:r>
            <a:r>
              <a:rPr lang="en-US" sz="2800" dirty="0"/>
              <a:t>"Therefore I did not even think myself worthy to come to You. But say the word, and my servant will be healed.</a:t>
            </a:r>
          </a:p>
          <a:p>
            <a:pPr marL="0" indent="0">
              <a:buNone/>
            </a:pPr>
            <a:r>
              <a:rPr lang="en-US" sz="2800" dirty="0"/>
              <a:t> </a:t>
            </a:r>
            <a:endParaRPr lang="en-US" sz="2800" dirty="0"/>
          </a:p>
        </p:txBody>
      </p:sp>
      <p:sp>
        <p:nvSpPr>
          <p:cNvPr id="3" name="Title 2"/>
          <p:cNvSpPr>
            <a:spLocks noGrp="1"/>
          </p:cNvSpPr>
          <p:nvPr>
            <p:ph type="title"/>
          </p:nvPr>
        </p:nvSpPr>
        <p:spPr/>
        <p:txBody>
          <a:bodyPr>
            <a:normAutofit/>
          </a:bodyPr>
          <a:lstStyle/>
          <a:p>
            <a:r>
              <a:rPr lang="en-US" sz="4000" dirty="0"/>
              <a:t>What Did Others Believe?</a:t>
            </a:r>
            <a:endParaRPr lang="en-US" dirty="0"/>
          </a:p>
        </p:txBody>
      </p:sp>
    </p:spTree>
    <p:extLst>
      <p:ext uri="{BB962C8B-B14F-4D97-AF65-F5344CB8AC3E}">
        <p14:creationId xmlns:p14="http://schemas.microsoft.com/office/powerpoint/2010/main" val="38777377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lgn="ctr">
              <a:buNone/>
            </a:pPr>
            <a:r>
              <a:rPr lang="en-US" sz="2900" dirty="0" smtClean="0"/>
              <a:t>Even </a:t>
            </a:r>
            <a:r>
              <a:rPr lang="en-US" sz="2900" dirty="0"/>
              <a:t>the Gentile centurion recognized His </a:t>
            </a:r>
            <a:r>
              <a:rPr lang="en-US" sz="2900" dirty="0" smtClean="0"/>
              <a:t>authority</a:t>
            </a:r>
          </a:p>
          <a:p>
            <a:pPr marL="0" indent="0" algn="ctr">
              <a:buNone/>
            </a:pPr>
            <a:r>
              <a:rPr lang="en-US" sz="2900" b="1" dirty="0" smtClean="0"/>
              <a:t>Luke 7:2-10</a:t>
            </a:r>
          </a:p>
          <a:p>
            <a:pPr marL="0" indent="0">
              <a:buNone/>
            </a:pPr>
            <a:r>
              <a:rPr lang="en-US" sz="2800" dirty="0" smtClean="0"/>
              <a:t>"</a:t>
            </a:r>
            <a:r>
              <a:rPr lang="en-US" sz="2800" i="1" u="sng" dirty="0"/>
              <a:t>For I also am a man placed under authority</a:t>
            </a:r>
            <a:r>
              <a:rPr lang="en-US" sz="2800" dirty="0"/>
              <a:t>, having soldiers under me. And I say to one, 'Go,' and he goes; and to another, 'Come,' and he comes; and to my servant, 'Do this,' and he does it</a:t>
            </a:r>
            <a:r>
              <a:rPr lang="en-US" sz="2800" dirty="0" smtClean="0"/>
              <a:t>." </a:t>
            </a:r>
            <a:r>
              <a:rPr lang="en-US" sz="2800" dirty="0"/>
              <a:t>When Jesus heard these things, He marveled at him, and turned around and said to the crowd that followed Him, "I say to you, I have not found such great faith, not even in Israel</a:t>
            </a:r>
            <a:r>
              <a:rPr lang="en-US" sz="2800" dirty="0" smtClean="0"/>
              <a:t>!" </a:t>
            </a:r>
            <a:r>
              <a:rPr lang="en-US" sz="2800" dirty="0"/>
              <a:t>And those who were sent, returning to the house, found the servant well who had been sick.</a:t>
            </a:r>
          </a:p>
          <a:p>
            <a:endParaRPr lang="en-US" sz="2800" dirty="0"/>
          </a:p>
        </p:txBody>
      </p:sp>
      <p:sp>
        <p:nvSpPr>
          <p:cNvPr id="3" name="Title 2"/>
          <p:cNvSpPr>
            <a:spLocks noGrp="1"/>
          </p:cNvSpPr>
          <p:nvPr>
            <p:ph type="title"/>
          </p:nvPr>
        </p:nvSpPr>
        <p:spPr/>
        <p:txBody>
          <a:bodyPr>
            <a:normAutofit/>
          </a:bodyPr>
          <a:lstStyle/>
          <a:p>
            <a:r>
              <a:rPr lang="en-US" sz="4000" dirty="0"/>
              <a:t>What Did Others Believe?</a:t>
            </a:r>
            <a:endParaRPr lang="en-US" dirty="0"/>
          </a:p>
        </p:txBody>
      </p:sp>
    </p:spTree>
    <p:extLst>
      <p:ext uri="{BB962C8B-B14F-4D97-AF65-F5344CB8AC3E}">
        <p14:creationId xmlns:p14="http://schemas.microsoft.com/office/powerpoint/2010/main" val="12567725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lvl="1" indent="0" algn="ctr">
              <a:spcBef>
                <a:spcPts val="600"/>
              </a:spcBef>
              <a:buClr>
                <a:schemeClr val="accent2"/>
              </a:buClr>
              <a:buNone/>
            </a:pPr>
            <a:r>
              <a:rPr lang="en-US" sz="3200" dirty="0" smtClean="0">
                <a:solidFill>
                  <a:schemeClr val="tx1"/>
                </a:solidFill>
              </a:rPr>
              <a:t>In Forgiving Sins</a:t>
            </a:r>
          </a:p>
          <a:p>
            <a:pPr marL="0" lvl="1" indent="0" algn="ctr">
              <a:spcBef>
                <a:spcPts val="600"/>
              </a:spcBef>
              <a:buClr>
                <a:schemeClr val="accent2"/>
              </a:buClr>
              <a:buNone/>
            </a:pPr>
            <a:r>
              <a:rPr lang="en-US" sz="3200" b="1" dirty="0" smtClean="0">
                <a:solidFill>
                  <a:schemeClr val="tx1"/>
                </a:solidFill>
              </a:rPr>
              <a:t>Luke </a:t>
            </a:r>
            <a:r>
              <a:rPr lang="en-US" sz="3200" b="1" dirty="0">
                <a:solidFill>
                  <a:schemeClr val="tx1"/>
                </a:solidFill>
              </a:rPr>
              <a:t>5:17-26 </a:t>
            </a:r>
            <a:endParaRPr lang="en-US" sz="3200" b="1" dirty="0" smtClean="0">
              <a:solidFill>
                <a:schemeClr val="tx1"/>
              </a:solidFill>
            </a:endParaRPr>
          </a:p>
          <a:p>
            <a:pPr marL="0" lvl="1" indent="0">
              <a:spcBef>
                <a:spcPts val="600"/>
              </a:spcBef>
              <a:buClr>
                <a:schemeClr val="accent2"/>
              </a:buClr>
              <a:buNone/>
            </a:pPr>
            <a:endParaRPr lang="en-US" sz="3200" dirty="0" smtClean="0">
              <a:solidFill>
                <a:schemeClr val="tx1"/>
              </a:solidFill>
            </a:endParaRPr>
          </a:p>
          <a:p>
            <a:pPr marL="0" lvl="1" indent="0">
              <a:spcBef>
                <a:spcPts val="600"/>
              </a:spcBef>
              <a:buClr>
                <a:schemeClr val="accent2"/>
              </a:buClr>
              <a:buNone/>
            </a:pPr>
            <a:r>
              <a:rPr lang="en-US" sz="3200" dirty="0" smtClean="0">
                <a:solidFill>
                  <a:schemeClr val="tx1"/>
                </a:solidFill>
              </a:rPr>
              <a:t> </a:t>
            </a:r>
            <a:r>
              <a:rPr lang="en-US" sz="3200" dirty="0">
                <a:solidFill>
                  <a:schemeClr val="tx1"/>
                </a:solidFill>
              </a:rPr>
              <a:t>24 "But that you may know that the Son of Man has </a:t>
            </a:r>
            <a:r>
              <a:rPr lang="en-US" sz="3200" i="1" u="sng" dirty="0">
                <a:solidFill>
                  <a:schemeClr val="tx1"/>
                </a:solidFill>
              </a:rPr>
              <a:t>power</a:t>
            </a:r>
            <a:r>
              <a:rPr lang="en-US" sz="3200" dirty="0">
                <a:solidFill>
                  <a:schemeClr val="tx1"/>
                </a:solidFill>
              </a:rPr>
              <a:t> </a:t>
            </a:r>
            <a:r>
              <a:rPr lang="en-US" sz="3200" i="1" u="sng" dirty="0">
                <a:solidFill>
                  <a:schemeClr val="tx1"/>
                </a:solidFill>
              </a:rPr>
              <a:t>on earth to forgive sins</a:t>
            </a:r>
            <a:r>
              <a:rPr lang="en-US" sz="3200" dirty="0">
                <a:solidFill>
                  <a:schemeClr val="tx1"/>
                </a:solidFill>
              </a:rPr>
              <a:t>" --He said to the man who was paralyzed, "I say to you, arise, take up your bed, and go to your house."</a:t>
            </a:r>
          </a:p>
          <a:p>
            <a:pPr marL="0" lvl="1" indent="0">
              <a:spcBef>
                <a:spcPts val="600"/>
              </a:spcBef>
              <a:buClr>
                <a:schemeClr val="accent2"/>
              </a:buClr>
              <a:buNone/>
            </a:pPr>
            <a:endParaRPr lang="en-US" sz="2700" dirty="0"/>
          </a:p>
          <a:p>
            <a:pPr marL="0" indent="0">
              <a:buNone/>
            </a:pPr>
            <a:endParaRPr lang="en-US" dirty="0"/>
          </a:p>
        </p:txBody>
      </p:sp>
      <p:sp>
        <p:nvSpPr>
          <p:cNvPr id="3" name="Title 2"/>
          <p:cNvSpPr>
            <a:spLocks noGrp="1"/>
          </p:cNvSpPr>
          <p:nvPr>
            <p:ph type="title"/>
          </p:nvPr>
        </p:nvSpPr>
        <p:spPr/>
        <p:txBody>
          <a:bodyPr>
            <a:normAutofit fontScale="90000"/>
          </a:bodyPr>
          <a:lstStyle/>
          <a:p>
            <a:r>
              <a:rPr lang="en-US" dirty="0" smtClean="0"/>
              <a:t>What Had </a:t>
            </a:r>
            <a:r>
              <a:rPr lang="en-US" dirty="0"/>
              <a:t>Jesus </a:t>
            </a:r>
            <a:r>
              <a:rPr lang="en-US" dirty="0" smtClean="0"/>
              <a:t>Said About Authority</a:t>
            </a:r>
            <a:r>
              <a:rPr lang="en-US" dirty="0"/>
              <a:t>?</a:t>
            </a:r>
          </a:p>
        </p:txBody>
      </p:sp>
    </p:spTree>
    <p:extLst>
      <p:ext uri="{BB962C8B-B14F-4D97-AF65-F5344CB8AC3E}">
        <p14:creationId xmlns:p14="http://schemas.microsoft.com/office/powerpoint/2010/main" val="14135513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US" sz="3200" dirty="0" smtClean="0"/>
              <a:t>In Executing Judgment</a:t>
            </a:r>
          </a:p>
          <a:p>
            <a:pPr marL="0" indent="0" algn="ctr">
              <a:buNone/>
            </a:pPr>
            <a:r>
              <a:rPr lang="en-US" sz="3200" b="1" dirty="0" smtClean="0"/>
              <a:t>John 5:26-27</a:t>
            </a:r>
          </a:p>
          <a:p>
            <a:pPr marL="0" indent="0">
              <a:buNone/>
            </a:pPr>
            <a:endParaRPr lang="en-US" sz="3200" b="1" dirty="0" smtClean="0"/>
          </a:p>
          <a:p>
            <a:pPr marL="0" indent="0">
              <a:buNone/>
            </a:pPr>
            <a:r>
              <a:rPr lang="en-US" sz="3200" dirty="0" smtClean="0"/>
              <a:t>"</a:t>
            </a:r>
            <a:r>
              <a:rPr lang="en-US" sz="3200" dirty="0"/>
              <a:t>For as the Father has life in </a:t>
            </a:r>
            <a:r>
              <a:rPr lang="en-US" sz="3200" dirty="0" smtClean="0"/>
              <a:t>Himself</a:t>
            </a:r>
            <a:r>
              <a:rPr lang="en-US" sz="3200" dirty="0"/>
              <a:t>, so He has granted the Son to have life in </a:t>
            </a:r>
            <a:r>
              <a:rPr lang="en-US" sz="3200" dirty="0" smtClean="0"/>
              <a:t>Himself, and </a:t>
            </a:r>
            <a:r>
              <a:rPr lang="en-US" sz="3200" dirty="0"/>
              <a:t>has </a:t>
            </a:r>
            <a:r>
              <a:rPr lang="en-US" sz="3200" i="1" u="sng" dirty="0"/>
              <a:t>given Him authority to execute judgment </a:t>
            </a:r>
            <a:r>
              <a:rPr lang="en-US" sz="3200" dirty="0"/>
              <a:t>also, because He is the Son of Man</a:t>
            </a:r>
            <a:r>
              <a:rPr lang="en-US" sz="3200" dirty="0" smtClean="0"/>
              <a:t>.”</a:t>
            </a:r>
            <a:endParaRPr lang="en-US" sz="3200" dirty="0"/>
          </a:p>
          <a:p>
            <a:pPr marL="0" indent="0">
              <a:buNone/>
            </a:pPr>
            <a:endParaRPr lang="en-US" sz="2900" dirty="0"/>
          </a:p>
          <a:p>
            <a:pPr marL="0" lvl="1" indent="0">
              <a:spcBef>
                <a:spcPts val="600"/>
              </a:spcBef>
              <a:buClr>
                <a:schemeClr val="accent2"/>
              </a:buClr>
              <a:buNone/>
            </a:pPr>
            <a:endParaRPr lang="en-US" sz="2700" dirty="0"/>
          </a:p>
          <a:p>
            <a:pPr marL="0" indent="0">
              <a:buNone/>
            </a:pPr>
            <a:endParaRPr lang="en-US" dirty="0"/>
          </a:p>
        </p:txBody>
      </p:sp>
      <p:sp>
        <p:nvSpPr>
          <p:cNvPr id="3" name="Title 2"/>
          <p:cNvSpPr>
            <a:spLocks noGrp="1"/>
          </p:cNvSpPr>
          <p:nvPr>
            <p:ph type="title"/>
          </p:nvPr>
        </p:nvSpPr>
        <p:spPr/>
        <p:txBody>
          <a:bodyPr>
            <a:normAutofit fontScale="90000"/>
          </a:bodyPr>
          <a:lstStyle/>
          <a:p>
            <a:r>
              <a:rPr lang="en-US" dirty="0" smtClean="0"/>
              <a:t>What Had </a:t>
            </a:r>
            <a:r>
              <a:rPr lang="en-US" dirty="0"/>
              <a:t>Jesus </a:t>
            </a:r>
            <a:r>
              <a:rPr lang="en-US" dirty="0" smtClean="0"/>
              <a:t>Said About Authority</a:t>
            </a:r>
            <a:r>
              <a:rPr lang="en-US" dirty="0"/>
              <a:t>?</a:t>
            </a:r>
          </a:p>
        </p:txBody>
      </p:sp>
    </p:spTree>
    <p:extLst>
      <p:ext uri="{BB962C8B-B14F-4D97-AF65-F5344CB8AC3E}">
        <p14:creationId xmlns:p14="http://schemas.microsoft.com/office/powerpoint/2010/main" val="6024074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endParaRPr lang="en-US" sz="3200" dirty="0" smtClean="0"/>
          </a:p>
          <a:p>
            <a:pPr marL="45720" indent="0" algn="ctr">
              <a:buNone/>
            </a:pPr>
            <a:r>
              <a:rPr lang="en-US" sz="3200" dirty="0" smtClean="0"/>
              <a:t>In Doctrine</a:t>
            </a:r>
          </a:p>
          <a:p>
            <a:pPr marL="45720" indent="0" algn="ctr">
              <a:buNone/>
            </a:pPr>
            <a:r>
              <a:rPr lang="en-US" sz="3200" b="1" dirty="0" smtClean="0"/>
              <a:t>John </a:t>
            </a:r>
            <a:r>
              <a:rPr lang="en-US" sz="3200" b="1" dirty="0"/>
              <a:t>7:16</a:t>
            </a:r>
            <a:endParaRPr lang="en-US" sz="3200" dirty="0"/>
          </a:p>
          <a:p>
            <a:pPr marL="0" indent="0">
              <a:buNone/>
            </a:pPr>
            <a:endParaRPr lang="en-US" sz="3200" b="1" dirty="0" smtClean="0"/>
          </a:p>
          <a:p>
            <a:pPr marL="0" indent="0">
              <a:buNone/>
            </a:pPr>
            <a:r>
              <a:rPr lang="en-US" sz="3200" dirty="0"/>
              <a:t> </a:t>
            </a:r>
            <a:r>
              <a:rPr lang="en-US" sz="3200" dirty="0" smtClean="0"/>
              <a:t>Jesus </a:t>
            </a:r>
            <a:r>
              <a:rPr lang="en-US" sz="3200" dirty="0"/>
              <a:t>answered them and said, "</a:t>
            </a:r>
            <a:r>
              <a:rPr lang="en-US" sz="3200" i="1" u="sng" dirty="0"/>
              <a:t>My doctrine is not Mine, but His who sent Me.</a:t>
            </a:r>
          </a:p>
          <a:p>
            <a:pPr marL="0" indent="0">
              <a:buNone/>
            </a:pPr>
            <a:endParaRPr lang="en-US" sz="2900" dirty="0"/>
          </a:p>
          <a:p>
            <a:pPr marL="0" lvl="1" indent="0">
              <a:spcBef>
                <a:spcPts val="600"/>
              </a:spcBef>
              <a:buClr>
                <a:schemeClr val="accent2"/>
              </a:buClr>
              <a:buNone/>
            </a:pPr>
            <a:endParaRPr lang="en-US" sz="2700" dirty="0"/>
          </a:p>
          <a:p>
            <a:pPr marL="0" indent="0">
              <a:buNone/>
            </a:pPr>
            <a:endParaRPr lang="en-US" dirty="0"/>
          </a:p>
        </p:txBody>
      </p:sp>
      <p:sp>
        <p:nvSpPr>
          <p:cNvPr id="3" name="Title 2"/>
          <p:cNvSpPr>
            <a:spLocks noGrp="1"/>
          </p:cNvSpPr>
          <p:nvPr>
            <p:ph type="title"/>
          </p:nvPr>
        </p:nvSpPr>
        <p:spPr/>
        <p:txBody>
          <a:bodyPr>
            <a:normAutofit fontScale="90000"/>
          </a:bodyPr>
          <a:lstStyle/>
          <a:p>
            <a:r>
              <a:rPr lang="en-US" dirty="0" smtClean="0"/>
              <a:t>What Had </a:t>
            </a:r>
            <a:r>
              <a:rPr lang="en-US" dirty="0"/>
              <a:t>Jesus </a:t>
            </a:r>
            <a:r>
              <a:rPr lang="en-US" dirty="0" smtClean="0"/>
              <a:t>Said About Authority</a:t>
            </a:r>
            <a:r>
              <a:rPr lang="en-US" dirty="0"/>
              <a:t>?</a:t>
            </a:r>
          </a:p>
        </p:txBody>
      </p:sp>
    </p:spTree>
    <p:extLst>
      <p:ext uri="{BB962C8B-B14F-4D97-AF65-F5344CB8AC3E}">
        <p14:creationId xmlns:p14="http://schemas.microsoft.com/office/powerpoint/2010/main" val="25814031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endParaRPr lang="en-US" sz="3200" dirty="0" smtClean="0"/>
          </a:p>
          <a:p>
            <a:pPr marL="0" indent="0" algn="ctr">
              <a:buNone/>
            </a:pPr>
            <a:r>
              <a:rPr lang="en-US" sz="2900" dirty="0"/>
              <a:t>In </a:t>
            </a:r>
            <a:r>
              <a:rPr lang="en-US" sz="2900" dirty="0" smtClean="0"/>
              <a:t>Obedience</a:t>
            </a:r>
          </a:p>
          <a:p>
            <a:pPr marL="0" indent="0" algn="ctr">
              <a:buNone/>
            </a:pPr>
            <a:r>
              <a:rPr lang="en-US" sz="2900" b="1" dirty="0" smtClean="0"/>
              <a:t>John 8:28</a:t>
            </a:r>
          </a:p>
          <a:p>
            <a:pPr marL="0" indent="0">
              <a:buNone/>
            </a:pPr>
            <a:endParaRPr lang="en-US" sz="2900" b="1" dirty="0" smtClean="0"/>
          </a:p>
          <a:p>
            <a:pPr marL="0" indent="0">
              <a:buNone/>
            </a:pPr>
            <a:r>
              <a:rPr lang="en-US" sz="2900" dirty="0"/>
              <a:t>Then Jesus said to them, "When you lift up the Son of Man, then you will know that I am He, and that I do nothing of Myself; </a:t>
            </a:r>
            <a:r>
              <a:rPr lang="en-US" sz="2900" i="1" u="sng" dirty="0"/>
              <a:t>but as My Father taught Me, I speak these things</a:t>
            </a:r>
            <a:r>
              <a:rPr lang="en-US" sz="2900" dirty="0"/>
              <a:t>.</a:t>
            </a:r>
          </a:p>
          <a:p>
            <a:pPr marL="0" indent="0">
              <a:buNone/>
            </a:pPr>
            <a:endParaRPr lang="en-US" sz="2900" dirty="0"/>
          </a:p>
        </p:txBody>
      </p:sp>
      <p:sp>
        <p:nvSpPr>
          <p:cNvPr id="3" name="Title 2"/>
          <p:cNvSpPr>
            <a:spLocks noGrp="1"/>
          </p:cNvSpPr>
          <p:nvPr>
            <p:ph type="title"/>
          </p:nvPr>
        </p:nvSpPr>
        <p:spPr/>
        <p:txBody>
          <a:bodyPr>
            <a:normAutofit fontScale="90000"/>
          </a:bodyPr>
          <a:lstStyle/>
          <a:p>
            <a:r>
              <a:rPr lang="en-US" dirty="0" smtClean="0"/>
              <a:t>What Had </a:t>
            </a:r>
            <a:r>
              <a:rPr lang="en-US" dirty="0"/>
              <a:t>Jesus </a:t>
            </a:r>
            <a:r>
              <a:rPr lang="en-US" dirty="0" smtClean="0"/>
              <a:t>Said About Authority</a:t>
            </a:r>
            <a:r>
              <a:rPr lang="en-US" dirty="0"/>
              <a:t>?</a:t>
            </a:r>
          </a:p>
        </p:txBody>
      </p:sp>
    </p:spTree>
    <p:extLst>
      <p:ext uri="{BB962C8B-B14F-4D97-AF65-F5344CB8AC3E}">
        <p14:creationId xmlns:p14="http://schemas.microsoft.com/office/powerpoint/2010/main" val="33273165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endParaRPr lang="en-US" sz="3200" dirty="0" smtClean="0"/>
          </a:p>
          <a:p>
            <a:pPr marL="0" indent="0" algn="ctr">
              <a:buNone/>
            </a:pPr>
            <a:r>
              <a:rPr lang="en-US" sz="2900" dirty="0"/>
              <a:t>In </a:t>
            </a:r>
            <a:r>
              <a:rPr lang="en-US" sz="2900" dirty="0" smtClean="0"/>
              <a:t>His Eternal Existence</a:t>
            </a:r>
          </a:p>
          <a:p>
            <a:pPr marL="0" indent="0" algn="ctr">
              <a:buNone/>
            </a:pPr>
            <a:r>
              <a:rPr lang="en-US" sz="2900" b="1" dirty="0" smtClean="0"/>
              <a:t>John 8:58</a:t>
            </a:r>
          </a:p>
          <a:p>
            <a:pPr marL="0" indent="0">
              <a:buNone/>
            </a:pPr>
            <a:endParaRPr lang="en-US" sz="2900" b="1" dirty="0" smtClean="0"/>
          </a:p>
          <a:p>
            <a:pPr marL="0" indent="0">
              <a:buNone/>
            </a:pPr>
            <a:r>
              <a:rPr lang="en-US" sz="2900" dirty="0"/>
              <a:t>Jesus said to them, "Most assuredly, I say to you, before Abraham was, I AM."</a:t>
            </a:r>
          </a:p>
          <a:p>
            <a:pPr marL="0" indent="0">
              <a:buNone/>
            </a:pPr>
            <a:endParaRPr lang="en-US" sz="2900" dirty="0"/>
          </a:p>
        </p:txBody>
      </p:sp>
      <p:sp>
        <p:nvSpPr>
          <p:cNvPr id="3" name="Title 2"/>
          <p:cNvSpPr>
            <a:spLocks noGrp="1"/>
          </p:cNvSpPr>
          <p:nvPr>
            <p:ph type="title"/>
          </p:nvPr>
        </p:nvSpPr>
        <p:spPr/>
        <p:txBody>
          <a:bodyPr>
            <a:normAutofit fontScale="90000"/>
          </a:bodyPr>
          <a:lstStyle/>
          <a:p>
            <a:r>
              <a:rPr lang="en-US" dirty="0" smtClean="0"/>
              <a:t>What Had </a:t>
            </a:r>
            <a:r>
              <a:rPr lang="en-US" dirty="0"/>
              <a:t>Jesus </a:t>
            </a:r>
            <a:r>
              <a:rPr lang="en-US" dirty="0" smtClean="0"/>
              <a:t>Said About Authority</a:t>
            </a:r>
            <a:r>
              <a:rPr lang="en-US" dirty="0"/>
              <a:t>?</a:t>
            </a:r>
          </a:p>
        </p:txBody>
      </p:sp>
    </p:spTree>
    <p:extLst>
      <p:ext uri="{BB962C8B-B14F-4D97-AF65-F5344CB8AC3E}">
        <p14:creationId xmlns:p14="http://schemas.microsoft.com/office/powerpoint/2010/main" val="2068597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US" sz="2900" dirty="0" smtClean="0"/>
              <a:t>In Giving </a:t>
            </a:r>
            <a:r>
              <a:rPr lang="en-US" sz="2900" dirty="0"/>
              <a:t>His </a:t>
            </a:r>
            <a:r>
              <a:rPr lang="en-US" sz="2900" dirty="0" smtClean="0"/>
              <a:t>Life</a:t>
            </a:r>
          </a:p>
          <a:p>
            <a:pPr marL="0" indent="0" algn="ctr">
              <a:buNone/>
            </a:pPr>
            <a:r>
              <a:rPr lang="en-US" sz="2900" b="1" dirty="0" smtClean="0"/>
              <a:t>John 10:17-18</a:t>
            </a:r>
          </a:p>
          <a:p>
            <a:pPr marL="0" indent="0">
              <a:buNone/>
            </a:pPr>
            <a:endParaRPr lang="en-US" sz="2900" b="1" dirty="0" smtClean="0"/>
          </a:p>
          <a:p>
            <a:pPr marL="0" indent="0">
              <a:buNone/>
            </a:pPr>
            <a:r>
              <a:rPr lang="en-US" sz="2900" dirty="0" smtClean="0"/>
              <a:t>"</a:t>
            </a:r>
            <a:r>
              <a:rPr lang="en-US" sz="2900" dirty="0"/>
              <a:t>Therefore My Father loves Me, because I lay down My life that I may take it </a:t>
            </a:r>
            <a:r>
              <a:rPr lang="en-US" sz="2900" dirty="0" smtClean="0"/>
              <a:t>again.  No </a:t>
            </a:r>
            <a:r>
              <a:rPr lang="en-US" sz="2900" dirty="0"/>
              <a:t>one takes it from Me, but I lay it down of Myself. </a:t>
            </a:r>
            <a:r>
              <a:rPr lang="en-US" sz="2900" dirty="0" smtClean="0"/>
              <a:t> </a:t>
            </a:r>
            <a:r>
              <a:rPr lang="en-US" sz="2900" i="1" u="sng" dirty="0" smtClean="0"/>
              <a:t>I </a:t>
            </a:r>
            <a:r>
              <a:rPr lang="en-US" sz="2900" i="1" u="sng" dirty="0"/>
              <a:t>have power </a:t>
            </a:r>
            <a:r>
              <a:rPr lang="en-US" sz="2900" dirty="0"/>
              <a:t>to lay it down, and </a:t>
            </a:r>
            <a:r>
              <a:rPr lang="en-US" sz="2900" i="1" u="sng" dirty="0"/>
              <a:t>I have power </a:t>
            </a:r>
            <a:r>
              <a:rPr lang="en-US" sz="2900" dirty="0"/>
              <a:t>to take it again. </a:t>
            </a:r>
            <a:r>
              <a:rPr lang="en-US" sz="2900" i="1" u="sng" dirty="0"/>
              <a:t>This command I have received from My Father</a:t>
            </a:r>
            <a:r>
              <a:rPr lang="en-US" sz="2900" dirty="0"/>
              <a:t>."</a:t>
            </a:r>
          </a:p>
          <a:p>
            <a:pPr marL="0" indent="0">
              <a:buNone/>
            </a:pPr>
            <a:endParaRPr lang="en-US" sz="2900" b="1" dirty="0" smtClean="0"/>
          </a:p>
          <a:p>
            <a:pPr marL="0" indent="0">
              <a:buNone/>
            </a:pPr>
            <a:endParaRPr lang="en-US" sz="2900" dirty="0"/>
          </a:p>
          <a:p>
            <a:pPr marL="0" indent="0">
              <a:buNone/>
            </a:pPr>
            <a:endParaRPr lang="en-US" sz="2900" dirty="0"/>
          </a:p>
        </p:txBody>
      </p:sp>
      <p:sp>
        <p:nvSpPr>
          <p:cNvPr id="3" name="Title 2"/>
          <p:cNvSpPr>
            <a:spLocks noGrp="1"/>
          </p:cNvSpPr>
          <p:nvPr>
            <p:ph type="title"/>
          </p:nvPr>
        </p:nvSpPr>
        <p:spPr/>
        <p:txBody>
          <a:bodyPr>
            <a:normAutofit fontScale="90000"/>
          </a:bodyPr>
          <a:lstStyle/>
          <a:p>
            <a:r>
              <a:rPr lang="en-US" dirty="0" smtClean="0"/>
              <a:t>What Had </a:t>
            </a:r>
            <a:r>
              <a:rPr lang="en-US" dirty="0"/>
              <a:t>Jesus </a:t>
            </a:r>
            <a:r>
              <a:rPr lang="en-US" dirty="0" smtClean="0"/>
              <a:t>Said About Authority</a:t>
            </a:r>
            <a:r>
              <a:rPr lang="en-US" dirty="0"/>
              <a:t>?</a:t>
            </a:r>
          </a:p>
        </p:txBody>
      </p:sp>
    </p:spTree>
    <p:extLst>
      <p:ext uri="{BB962C8B-B14F-4D97-AF65-F5344CB8AC3E}">
        <p14:creationId xmlns:p14="http://schemas.microsoft.com/office/powerpoint/2010/main" val="9821408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sz="3200" dirty="0"/>
              <a:t>Matthew 21:23</a:t>
            </a:r>
          </a:p>
        </p:txBody>
      </p:sp>
      <p:sp>
        <p:nvSpPr>
          <p:cNvPr id="2" name="Title 1"/>
          <p:cNvSpPr>
            <a:spLocks noGrp="1"/>
          </p:cNvSpPr>
          <p:nvPr>
            <p:ph type="ctrTitle"/>
          </p:nvPr>
        </p:nvSpPr>
        <p:spPr/>
        <p:txBody>
          <a:bodyPr/>
          <a:lstStyle/>
          <a:p>
            <a:r>
              <a:rPr lang="en-US" dirty="0"/>
              <a:t>BY WHAT AUTHORITY ARE YOU DOING THESE THINGS?</a:t>
            </a:r>
          </a:p>
        </p:txBody>
      </p:sp>
    </p:spTree>
    <p:extLst>
      <p:ext uri="{BB962C8B-B14F-4D97-AF65-F5344CB8AC3E}">
        <p14:creationId xmlns:p14="http://schemas.microsoft.com/office/powerpoint/2010/main" val="15956748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US" sz="2900" dirty="0"/>
              <a:t>In </a:t>
            </a:r>
            <a:r>
              <a:rPr lang="en-US" sz="2900" dirty="0" smtClean="0"/>
              <a:t>Being One With The Father</a:t>
            </a:r>
          </a:p>
          <a:p>
            <a:pPr marL="0" indent="0" algn="ctr">
              <a:buNone/>
            </a:pPr>
            <a:r>
              <a:rPr lang="en-US" sz="2900" b="1" dirty="0" smtClean="0"/>
              <a:t>John 10:24-30</a:t>
            </a:r>
            <a:endParaRPr lang="en-US" sz="2900" dirty="0"/>
          </a:p>
          <a:p>
            <a:pPr marL="0" indent="0">
              <a:buNone/>
            </a:pPr>
            <a:endParaRPr lang="en-US" sz="2900" b="1" dirty="0" smtClean="0"/>
          </a:p>
          <a:p>
            <a:pPr marL="0" indent="0">
              <a:buNone/>
            </a:pPr>
            <a:r>
              <a:rPr lang="en-US" sz="2900" dirty="0"/>
              <a:t>29 "My Father, who has given them to Me, is greater than all; and no one is able to snatch them out of My Father's hand.</a:t>
            </a:r>
          </a:p>
          <a:p>
            <a:pPr marL="0" indent="0">
              <a:buNone/>
            </a:pPr>
            <a:r>
              <a:rPr lang="en-US" sz="2900" dirty="0"/>
              <a:t> 30 "</a:t>
            </a:r>
            <a:r>
              <a:rPr lang="en-US" sz="2900" i="1" u="sng" dirty="0"/>
              <a:t>I and My Father are one</a:t>
            </a:r>
            <a:r>
              <a:rPr lang="en-US" sz="2900" dirty="0"/>
              <a:t>."</a:t>
            </a:r>
          </a:p>
          <a:p>
            <a:pPr marL="0" indent="0">
              <a:buNone/>
            </a:pPr>
            <a:endParaRPr lang="en-US" sz="2900" b="1" dirty="0" smtClean="0"/>
          </a:p>
          <a:p>
            <a:pPr marL="0" indent="0">
              <a:buNone/>
            </a:pPr>
            <a:endParaRPr lang="en-US" sz="2900" dirty="0"/>
          </a:p>
          <a:p>
            <a:pPr marL="0" indent="0">
              <a:buNone/>
            </a:pPr>
            <a:endParaRPr lang="en-US" sz="2900" dirty="0"/>
          </a:p>
        </p:txBody>
      </p:sp>
      <p:sp>
        <p:nvSpPr>
          <p:cNvPr id="3" name="Title 2"/>
          <p:cNvSpPr>
            <a:spLocks noGrp="1"/>
          </p:cNvSpPr>
          <p:nvPr>
            <p:ph type="title"/>
          </p:nvPr>
        </p:nvSpPr>
        <p:spPr/>
        <p:txBody>
          <a:bodyPr>
            <a:normAutofit fontScale="90000"/>
          </a:bodyPr>
          <a:lstStyle/>
          <a:p>
            <a:r>
              <a:rPr lang="en-US" dirty="0" smtClean="0"/>
              <a:t>What Had </a:t>
            </a:r>
            <a:r>
              <a:rPr lang="en-US" dirty="0"/>
              <a:t>Jesus </a:t>
            </a:r>
            <a:r>
              <a:rPr lang="en-US" dirty="0" smtClean="0"/>
              <a:t>Said About Authority</a:t>
            </a:r>
            <a:r>
              <a:rPr lang="en-US" dirty="0"/>
              <a:t>?</a:t>
            </a:r>
          </a:p>
        </p:txBody>
      </p:sp>
    </p:spTree>
    <p:extLst>
      <p:ext uri="{BB962C8B-B14F-4D97-AF65-F5344CB8AC3E}">
        <p14:creationId xmlns:p14="http://schemas.microsoft.com/office/powerpoint/2010/main" val="23968344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US" sz="2900" dirty="0"/>
              <a:t>In Who </a:t>
            </a:r>
            <a:r>
              <a:rPr lang="en-US" sz="2900" dirty="0" smtClean="0"/>
              <a:t>Sent Him</a:t>
            </a:r>
          </a:p>
          <a:p>
            <a:pPr marL="0" indent="0" algn="ctr">
              <a:buNone/>
            </a:pPr>
            <a:r>
              <a:rPr lang="en-US" sz="2900" b="1" dirty="0" smtClean="0"/>
              <a:t>John 11:41-42</a:t>
            </a:r>
          </a:p>
          <a:p>
            <a:pPr marL="0" indent="0">
              <a:buNone/>
            </a:pPr>
            <a:endParaRPr lang="en-US" sz="2900" dirty="0"/>
          </a:p>
          <a:p>
            <a:pPr marL="0" indent="0">
              <a:buNone/>
            </a:pPr>
            <a:r>
              <a:rPr lang="en-US" sz="2900" dirty="0" smtClean="0"/>
              <a:t>Then </a:t>
            </a:r>
            <a:r>
              <a:rPr lang="en-US" sz="2900" dirty="0"/>
              <a:t>they took away the stone from the place where the dead man was lying. And Jesus lifted up His eyes and said, "Father, I thank You that You have heard Me</a:t>
            </a:r>
            <a:r>
              <a:rPr lang="en-US" sz="2900" dirty="0" smtClean="0"/>
              <a:t>.  And </a:t>
            </a:r>
            <a:r>
              <a:rPr lang="en-US" sz="2900" dirty="0"/>
              <a:t>I know that You always hear Me, but because of the people who are standing by I said this, that they may believe that </a:t>
            </a:r>
            <a:r>
              <a:rPr lang="en-US" sz="2900" i="1" u="sng" dirty="0"/>
              <a:t>You sent Me</a:t>
            </a:r>
            <a:r>
              <a:rPr lang="en-US" sz="2900" dirty="0"/>
              <a:t>."</a:t>
            </a:r>
          </a:p>
          <a:p>
            <a:pPr marL="0" indent="0">
              <a:buNone/>
            </a:pPr>
            <a:endParaRPr lang="en-US" sz="2900" b="1" dirty="0" smtClean="0"/>
          </a:p>
          <a:p>
            <a:pPr marL="0" indent="0">
              <a:buNone/>
            </a:pPr>
            <a:endParaRPr lang="en-US" sz="2900" dirty="0"/>
          </a:p>
          <a:p>
            <a:pPr marL="0" indent="0">
              <a:buNone/>
            </a:pPr>
            <a:endParaRPr lang="en-US" sz="2900" dirty="0"/>
          </a:p>
        </p:txBody>
      </p:sp>
      <p:sp>
        <p:nvSpPr>
          <p:cNvPr id="3" name="Title 2"/>
          <p:cNvSpPr>
            <a:spLocks noGrp="1"/>
          </p:cNvSpPr>
          <p:nvPr>
            <p:ph type="title"/>
          </p:nvPr>
        </p:nvSpPr>
        <p:spPr/>
        <p:txBody>
          <a:bodyPr>
            <a:normAutofit fontScale="90000"/>
          </a:bodyPr>
          <a:lstStyle/>
          <a:p>
            <a:r>
              <a:rPr lang="en-US" dirty="0" smtClean="0"/>
              <a:t>What Had </a:t>
            </a:r>
            <a:r>
              <a:rPr lang="en-US" dirty="0"/>
              <a:t>Jesus </a:t>
            </a:r>
            <a:r>
              <a:rPr lang="en-US" dirty="0" smtClean="0"/>
              <a:t>Said About Authority</a:t>
            </a:r>
            <a:r>
              <a:rPr lang="en-US" dirty="0"/>
              <a:t>?</a:t>
            </a:r>
          </a:p>
        </p:txBody>
      </p:sp>
    </p:spTree>
    <p:extLst>
      <p:ext uri="{BB962C8B-B14F-4D97-AF65-F5344CB8AC3E}">
        <p14:creationId xmlns:p14="http://schemas.microsoft.com/office/powerpoint/2010/main" val="8855293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US" sz="2900" dirty="0"/>
              <a:t>In </a:t>
            </a:r>
            <a:r>
              <a:rPr lang="en-US" sz="2900" dirty="0" smtClean="0"/>
              <a:t>All </a:t>
            </a:r>
            <a:r>
              <a:rPr lang="en-US" sz="2900" dirty="0"/>
              <a:t>He </a:t>
            </a:r>
            <a:r>
              <a:rPr lang="en-US" sz="2900" dirty="0" smtClean="0"/>
              <a:t>Spoke</a:t>
            </a:r>
          </a:p>
          <a:p>
            <a:pPr marL="0" indent="0" algn="ctr">
              <a:buNone/>
            </a:pPr>
            <a:r>
              <a:rPr lang="en-US" sz="2900" b="1" dirty="0" smtClean="0"/>
              <a:t>John </a:t>
            </a:r>
            <a:r>
              <a:rPr lang="en-US" sz="2900" b="1" dirty="0"/>
              <a:t>12:49; John 14:24</a:t>
            </a:r>
            <a:endParaRPr lang="en-US" sz="2900" dirty="0"/>
          </a:p>
          <a:p>
            <a:pPr marL="0" indent="0">
              <a:buNone/>
            </a:pPr>
            <a:endParaRPr lang="en-US" sz="2900" dirty="0"/>
          </a:p>
          <a:p>
            <a:pPr marL="0" indent="0">
              <a:buNone/>
            </a:pPr>
            <a:r>
              <a:rPr lang="en-US" sz="2900" dirty="0"/>
              <a:t>"For I have not spoken on </a:t>
            </a:r>
            <a:r>
              <a:rPr lang="en-US" sz="2900" i="1" u="sng" dirty="0"/>
              <a:t>My own authority</a:t>
            </a:r>
            <a:r>
              <a:rPr lang="en-US" sz="2900" dirty="0"/>
              <a:t>; but the Father who sent Me gave Me a command, what I should say and what I should speak</a:t>
            </a:r>
            <a:r>
              <a:rPr lang="en-US" sz="2900" dirty="0" smtClean="0"/>
              <a:t>.”</a:t>
            </a:r>
          </a:p>
          <a:p>
            <a:pPr marL="0" indent="0">
              <a:buNone/>
            </a:pPr>
            <a:r>
              <a:rPr lang="en-US" sz="2900" dirty="0"/>
              <a:t> "He who does not love Me does not keep My words; and the word which you hear is not Mine but the </a:t>
            </a:r>
            <a:r>
              <a:rPr lang="en-US" sz="2900" i="1" u="sng" dirty="0"/>
              <a:t>Father's who sent </a:t>
            </a:r>
            <a:r>
              <a:rPr lang="en-US" sz="2900" i="1" u="sng" dirty="0" smtClean="0"/>
              <a:t>Me</a:t>
            </a:r>
            <a:r>
              <a:rPr lang="en-US" sz="2900" dirty="0" smtClean="0"/>
              <a:t>.”</a:t>
            </a:r>
            <a:endParaRPr lang="en-US" sz="2900" dirty="0"/>
          </a:p>
          <a:p>
            <a:pPr marL="0" indent="0">
              <a:buNone/>
            </a:pPr>
            <a:endParaRPr lang="en-US" sz="2900" dirty="0"/>
          </a:p>
          <a:p>
            <a:pPr marL="0" indent="0">
              <a:buNone/>
            </a:pPr>
            <a:endParaRPr lang="en-US" sz="2900" dirty="0"/>
          </a:p>
        </p:txBody>
      </p:sp>
      <p:sp>
        <p:nvSpPr>
          <p:cNvPr id="3" name="Title 2"/>
          <p:cNvSpPr>
            <a:spLocks noGrp="1"/>
          </p:cNvSpPr>
          <p:nvPr>
            <p:ph type="title"/>
          </p:nvPr>
        </p:nvSpPr>
        <p:spPr/>
        <p:txBody>
          <a:bodyPr>
            <a:normAutofit fontScale="90000"/>
          </a:bodyPr>
          <a:lstStyle/>
          <a:p>
            <a:r>
              <a:rPr lang="en-US" dirty="0" smtClean="0"/>
              <a:t>What Had </a:t>
            </a:r>
            <a:r>
              <a:rPr lang="en-US" dirty="0"/>
              <a:t>Jesus </a:t>
            </a:r>
            <a:r>
              <a:rPr lang="en-US" dirty="0" smtClean="0"/>
              <a:t>Said About Authority</a:t>
            </a:r>
            <a:r>
              <a:rPr lang="en-US" dirty="0"/>
              <a:t>?</a:t>
            </a:r>
          </a:p>
        </p:txBody>
      </p:sp>
    </p:spTree>
    <p:extLst>
      <p:ext uri="{BB962C8B-B14F-4D97-AF65-F5344CB8AC3E}">
        <p14:creationId xmlns:p14="http://schemas.microsoft.com/office/powerpoint/2010/main" val="3837823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382000" cy="4572000"/>
          </a:xfrm>
        </p:spPr>
        <p:txBody>
          <a:bodyPr/>
          <a:lstStyle/>
          <a:p>
            <a:endParaRPr lang="en-US" sz="3200" dirty="0" smtClean="0"/>
          </a:p>
          <a:p>
            <a:r>
              <a:rPr lang="en-US" sz="3200" dirty="0" smtClean="0"/>
              <a:t>The </a:t>
            </a:r>
            <a:r>
              <a:rPr lang="en-US" sz="3200" dirty="0"/>
              <a:t>previous day – </a:t>
            </a:r>
            <a:r>
              <a:rPr lang="en-US" sz="3200" b="1" dirty="0"/>
              <a:t>Matthew 21:12-17</a:t>
            </a:r>
            <a:endParaRPr lang="en-US" sz="3200" dirty="0"/>
          </a:p>
          <a:p>
            <a:pPr lvl="1"/>
            <a:endParaRPr lang="en-US" sz="3200" dirty="0" smtClean="0"/>
          </a:p>
          <a:p>
            <a:pPr lvl="1"/>
            <a:r>
              <a:rPr lang="en-US" sz="3200" dirty="0" smtClean="0"/>
              <a:t>He </a:t>
            </a:r>
            <a:r>
              <a:rPr lang="en-US" sz="3200" dirty="0"/>
              <a:t>cleared the temple - </a:t>
            </a:r>
            <a:r>
              <a:rPr lang="en-US" sz="3200" b="1" dirty="0"/>
              <a:t>12</a:t>
            </a:r>
            <a:endParaRPr lang="en-US" sz="3200" dirty="0"/>
          </a:p>
          <a:p>
            <a:pPr lvl="1"/>
            <a:r>
              <a:rPr lang="en-US" sz="3200" dirty="0"/>
              <a:t>He quoted from the Old Testament – </a:t>
            </a:r>
            <a:r>
              <a:rPr lang="en-US" sz="3200" b="1" dirty="0"/>
              <a:t>13, 16</a:t>
            </a:r>
            <a:endParaRPr lang="en-US" sz="3200" dirty="0"/>
          </a:p>
          <a:p>
            <a:pPr lvl="1"/>
            <a:r>
              <a:rPr lang="en-US" sz="3200" dirty="0"/>
              <a:t>He healed in the temple - </a:t>
            </a:r>
            <a:r>
              <a:rPr lang="en-US" sz="3200" b="1" dirty="0"/>
              <a:t>14</a:t>
            </a:r>
            <a:endParaRPr lang="en-US" sz="3200" dirty="0"/>
          </a:p>
          <a:p>
            <a:pPr lvl="1"/>
            <a:r>
              <a:rPr lang="en-US" sz="3200" dirty="0"/>
              <a:t>He received praise from the people - </a:t>
            </a:r>
            <a:r>
              <a:rPr lang="en-US" sz="3200" b="1" dirty="0"/>
              <a:t>15</a:t>
            </a:r>
            <a:endParaRPr lang="en-US" sz="3200" dirty="0"/>
          </a:p>
          <a:p>
            <a:pPr marL="0" indent="0">
              <a:buNone/>
            </a:pPr>
            <a:endParaRPr lang="en-US" sz="2900" b="1" dirty="0" smtClean="0"/>
          </a:p>
          <a:p>
            <a:pPr marL="0" indent="0">
              <a:buNone/>
            </a:pPr>
            <a:endParaRPr lang="en-US" sz="2900" dirty="0"/>
          </a:p>
          <a:p>
            <a:pPr marL="0" indent="0">
              <a:buNone/>
            </a:pPr>
            <a:endParaRPr lang="en-US" sz="2900" dirty="0"/>
          </a:p>
        </p:txBody>
      </p:sp>
      <p:sp>
        <p:nvSpPr>
          <p:cNvPr id="3" name="Title 2"/>
          <p:cNvSpPr>
            <a:spLocks noGrp="1"/>
          </p:cNvSpPr>
          <p:nvPr>
            <p:ph type="title"/>
          </p:nvPr>
        </p:nvSpPr>
        <p:spPr/>
        <p:txBody>
          <a:bodyPr>
            <a:normAutofit/>
          </a:bodyPr>
          <a:lstStyle/>
          <a:p>
            <a:pPr lvl="0"/>
            <a:r>
              <a:rPr lang="en-US" dirty="0" smtClean="0">
                <a:effectLst/>
              </a:rPr>
              <a:t>What Prompted This Question?</a:t>
            </a:r>
            <a:endParaRPr lang="en-US" dirty="0">
              <a:effectLst/>
            </a:endParaRPr>
          </a:p>
        </p:txBody>
      </p:sp>
    </p:spTree>
    <p:extLst>
      <p:ext uri="{BB962C8B-B14F-4D97-AF65-F5344CB8AC3E}">
        <p14:creationId xmlns:p14="http://schemas.microsoft.com/office/powerpoint/2010/main" val="1271300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382000" cy="4572000"/>
          </a:xfrm>
        </p:spPr>
        <p:txBody>
          <a:bodyPr>
            <a:normAutofit lnSpcReduction="10000"/>
          </a:bodyPr>
          <a:lstStyle/>
          <a:p>
            <a:pPr marL="0" indent="0" algn="ctr">
              <a:buNone/>
            </a:pPr>
            <a:r>
              <a:rPr lang="en-US" sz="3200" dirty="0" smtClean="0"/>
              <a:t>First parable</a:t>
            </a:r>
          </a:p>
          <a:p>
            <a:pPr marL="0" indent="0" algn="ctr">
              <a:buNone/>
            </a:pPr>
            <a:r>
              <a:rPr lang="en-US" sz="3200" b="1" dirty="0" smtClean="0"/>
              <a:t>Matthew </a:t>
            </a:r>
            <a:r>
              <a:rPr lang="en-US" sz="3200" b="1" dirty="0"/>
              <a:t>21:28-32</a:t>
            </a:r>
            <a:endParaRPr lang="en-US" sz="3200" dirty="0"/>
          </a:p>
          <a:p>
            <a:pPr lvl="1"/>
            <a:endParaRPr lang="en-US" sz="3200" dirty="0" smtClean="0"/>
          </a:p>
          <a:p>
            <a:pPr lvl="1"/>
            <a:r>
              <a:rPr lang="en-US" sz="3200" dirty="0" smtClean="0"/>
              <a:t>Some </a:t>
            </a:r>
            <a:r>
              <a:rPr lang="en-US" sz="3200" dirty="0"/>
              <a:t>rejected authority – then regret it – </a:t>
            </a:r>
            <a:r>
              <a:rPr lang="en-US" sz="3200" dirty="0" smtClean="0"/>
              <a:t>Gentiles</a:t>
            </a:r>
          </a:p>
          <a:p>
            <a:pPr lvl="2"/>
            <a:r>
              <a:rPr lang="en-US" sz="2900" b="1" dirty="0" smtClean="0"/>
              <a:t>Acts 11:18</a:t>
            </a:r>
          </a:p>
          <a:p>
            <a:pPr lvl="2"/>
            <a:r>
              <a:rPr lang="en-US" sz="2900" b="1" dirty="0" smtClean="0"/>
              <a:t>Ephesians </a:t>
            </a:r>
            <a:r>
              <a:rPr lang="en-US" sz="2900" b="1" dirty="0"/>
              <a:t>3:6</a:t>
            </a:r>
            <a:endParaRPr lang="en-US" sz="2900" dirty="0"/>
          </a:p>
          <a:p>
            <a:pPr lvl="1"/>
            <a:r>
              <a:rPr lang="en-US" sz="3200" dirty="0"/>
              <a:t>Some pretended to accept authority – but were hypocrites – Jews </a:t>
            </a:r>
            <a:r>
              <a:rPr lang="en-US" sz="3200" dirty="0" smtClean="0"/>
              <a:t>– (</a:t>
            </a:r>
            <a:r>
              <a:rPr lang="en-US" sz="3200" b="1" dirty="0" smtClean="0"/>
              <a:t>27)</a:t>
            </a:r>
          </a:p>
          <a:p>
            <a:pPr marL="0" indent="0">
              <a:buNone/>
            </a:pPr>
            <a:endParaRPr lang="en-US" sz="2900" dirty="0"/>
          </a:p>
          <a:p>
            <a:pPr marL="0" indent="0">
              <a:buNone/>
            </a:pPr>
            <a:endParaRPr lang="en-US" sz="2900" dirty="0"/>
          </a:p>
        </p:txBody>
      </p:sp>
      <p:sp>
        <p:nvSpPr>
          <p:cNvPr id="3" name="Title 2"/>
          <p:cNvSpPr>
            <a:spLocks noGrp="1"/>
          </p:cNvSpPr>
          <p:nvPr>
            <p:ph type="title"/>
          </p:nvPr>
        </p:nvSpPr>
        <p:spPr/>
        <p:txBody>
          <a:bodyPr>
            <a:normAutofit/>
          </a:bodyPr>
          <a:lstStyle/>
          <a:p>
            <a:pPr lvl="0"/>
            <a:r>
              <a:rPr lang="en-US" dirty="0" smtClean="0">
                <a:effectLst/>
              </a:rPr>
              <a:t>What If We Reject His Authority?</a:t>
            </a:r>
            <a:endParaRPr lang="en-US" dirty="0">
              <a:effectLst/>
            </a:endParaRPr>
          </a:p>
        </p:txBody>
      </p:sp>
    </p:spTree>
    <p:extLst>
      <p:ext uri="{BB962C8B-B14F-4D97-AF65-F5344CB8AC3E}">
        <p14:creationId xmlns:p14="http://schemas.microsoft.com/office/powerpoint/2010/main" val="3398504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382000" cy="4572000"/>
          </a:xfrm>
        </p:spPr>
        <p:txBody>
          <a:bodyPr>
            <a:normAutofit/>
          </a:bodyPr>
          <a:lstStyle/>
          <a:p>
            <a:pPr marL="0" indent="0" algn="ctr">
              <a:buNone/>
            </a:pPr>
            <a:r>
              <a:rPr lang="en-US" sz="3200" dirty="0" smtClean="0"/>
              <a:t>Second parable</a:t>
            </a:r>
          </a:p>
          <a:p>
            <a:pPr marL="0" indent="0" algn="ctr">
              <a:buNone/>
            </a:pPr>
            <a:r>
              <a:rPr lang="en-US" sz="3200" b="1" dirty="0" smtClean="0"/>
              <a:t>Matthew </a:t>
            </a:r>
            <a:r>
              <a:rPr lang="en-US" sz="3200" b="1" dirty="0"/>
              <a:t>21:33-44</a:t>
            </a:r>
            <a:endParaRPr lang="en-US" sz="3200" dirty="0"/>
          </a:p>
          <a:p>
            <a:pPr lvl="1"/>
            <a:r>
              <a:rPr lang="en-US" sz="3200" dirty="0"/>
              <a:t>Prophets were sent to them</a:t>
            </a:r>
          </a:p>
          <a:p>
            <a:pPr lvl="2"/>
            <a:r>
              <a:rPr lang="en-US" sz="3200" dirty="0"/>
              <a:t>They killed </a:t>
            </a:r>
            <a:r>
              <a:rPr lang="en-US" sz="3200" dirty="0" smtClean="0"/>
              <a:t>them</a:t>
            </a:r>
          </a:p>
          <a:p>
            <a:pPr lvl="3"/>
            <a:r>
              <a:rPr lang="en-US" sz="3000" b="1" dirty="0" smtClean="0"/>
              <a:t>Matthew </a:t>
            </a:r>
            <a:r>
              <a:rPr lang="en-US" sz="3000" b="1" dirty="0"/>
              <a:t>23:34</a:t>
            </a:r>
            <a:endParaRPr lang="en-US" sz="3000" dirty="0"/>
          </a:p>
          <a:p>
            <a:pPr lvl="1"/>
            <a:r>
              <a:rPr lang="en-US" sz="3200" dirty="0"/>
              <a:t>Jesus was sent to them</a:t>
            </a:r>
          </a:p>
          <a:p>
            <a:pPr lvl="2"/>
            <a:r>
              <a:rPr lang="en-US" sz="3200" dirty="0"/>
              <a:t>They would kill </a:t>
            </a:r>
            <a:r>
              <a:rPr lang="en-US" sz="3200" dirty="0" smtClean="0"/>
              <a:t>him</a:t>
            </a:r>
          </a:p>
          <a:p>
            <a:pPr lvl="3"/>
            <a:r>
              <a:rPr lang="en-US" sz="3000" b="1" dirty="0" smtClean="0"/>
              <a:t>Luke 9:22</a:t>
            </a:r>
            <a:endParaRPr lang="en-US" sz="3000" dirty="0"/>
          </a:p>
        </p:txBody>
      </p:sp>
      <p:sp>
        <p:nvSpPr>
          <p:cNvPr id="3" name="Title 2"/>
          <p:cNvSpPr>
            <a:spLocks noGrp="1"/>
          </p:cNvSpPr>
          <p:nvPr>
            <p:ph type="title"/>
          </p:nvPr>
        </p:nvSpPr>
        <p:spPr/>
        <p:txBody>
          <a:bodyPr>
            <a:normAutofit/>
          </a:bodyPr>
          <a:lstStyle/>
          <a:p>
            <a:pPr lvl="0"/>
            <a:r>
              <a:rPr lang="en-US" dirty="0" smtClean="0">
                <a:effectLst/>
              </a:rPr>
              <a:t>What If We Reject His Authority?</a:t>
            </a:r>
            <a:endParaRPr lang="en-US" dirty="0">
              <a:effectLst/>
            </a:endParaRPr>
          </a:p>
        </p:txBody>
      </p:sp>
    </p:spTree>
    <p:extLst>
      <p:ext uri="{BB962C8B-B14F-4D97-AF65-F5344CB8AC3E}">
        <p14:creationId xmlns:p14="http://schemas.microsoft.com/office/powerpoint/2010/main" val="585476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382000" cy="4572000"/>
          </a:xfrm>
        </p:spPr>
        <p:txBody>
          <a:bodyPr>
            <a:normAutofit/>
          </a:bodyPr>
          <a:lstStyle/>
          <a:p>
            <a:pPr marL="0" indent="0" algn="ctr">
              <a:buNone/>
            </a:pPr>
            <a:r>
              <a:rPr lang="en-US" sz="3000" dirty="0" smtClean="0"/>
              <a:t>Judgment</a:t>
            </a:r>
          </a:p>
          <a:p>
            <a:pPr marL="0" indent="0" algn="ctr">
              <a:buNone/>
            </a:pPr>
            <a:r>
              <a:rPr lang="en-US" sz="3000" dirty="0" smtClean="0"/>
              <a:t> </a:t>
            </a:r>
            <a:endParaRPr lang="en-US" sz="3000" dirty="0"/>
          </a:p>
          <a:p>
            <a:pPr lvl="1"/>
            <a:r>
              <a:rPr lang="en-US" sz="3100" dirty="0"/>
              <a:t>Kingdom of God given to another </a:t>
            </a:r>
            <a:r>
              <a:rPr lang="en-US" sz="3100" dirty="0" smtClean="0"/>
              <a:t>nation</a:t>
            </a:r>
          </a:p>
          <a:p>
            <a:pPr lvl="2"/>
            <a:r>
              <a:rPr lang="en-US" sz="2800" b="1" dirty="0" smtClean="0"/>
              <a:t>Acts </a:t>
            </a:r>
            <a:r>
              <a:rPr lang="en-US" sz="2800" b="1" dirty="0"/>
              <a:t>13:46</a:t>
            </a:r>
            <a:endParaRPr lang="en-US" sz="2800" dirty="0"/>
          </a:p>
          <a:p>
            <a:pPr lvl="1"/>
            <a:r>
              <a:rPr lang="en-US" sz="3100" dirty="0"/>
              <a:t>They would be ground to powder </a:t>
            </a:r>
            <a:endParaRPr lang="en-US" sz="3100" dirty="0" smtClean="0"/>
          </a:p>
          <a:p>
            <a:pPr lvl="2"/>
            <a:r>
              <a:rPr lang="en-US" sz="2800" b="1" dirty="0" smtClean="0"/>
              <a:t>Matthew 24:1-2</a:t>
            </a:r>
          </a:p>
          <a:p>
            <a:pPr lvl="2"/>
            <a:r>
              <a:rPr lang="en-US" sz="2800" b="1" dirty="0" smtClean="0"/>
              <a:t>Luke </a:t>
            </a:r>
            <a:r>
              <a:rPr lang="en-US" sz="2800" b="1" dirty="0"/>
              <a:t>21:24</a:t>
            </a:r>
            <a:endParaRPr lang="en-US" sz="2800" dirty="0"/>
          </a:p>
        </p:txBody>
      </p:sp>
      <p:sp>
        <p:nvSpPr>
          <p:cNvPr id="3" name="Title 2"/>
          <p:cNvSpPr>
            <a:spLocks noGrp="1"/>
          </p:cNvSpPr>
          <p:nvPr>
            <p:ph type="title"/>
          </p:nvPr>
        </p:nvSpPr>
        <p:spPr/>
        <p:txBody>
          <a:bodyPr>
            <a:normAutofit/>
          </a:bodyPr>
          <a:lstStyle/>
          <a:p>
            <a:pPr lvl="0"/>
            <a:r>
              <a:rPr lang="en-US" dirty="0" smtClean="0">
                <a:effectLst/>
              </a:rPr>
              <a:t>What If We Reject His Authority?</a:t>
            </a:r>
            <a:endParaRPr lang="en-US" dirty="0">
              <a:effectLst/>
            </a:endParaRPr>
          </a:p>
        </p:txBody>
      </p:sp>
    </p:spTree>
    <p:extLst>
      <p:ext uri="{BB962C8B-B14F-4D97-AF65-F5344CB8AC3E}">
        <p14:creationId xmlns:p14="http://schemas.microsoft.com/office/powerpoint/2010/main" val="3109914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382000" cy="4572000"/>
          </a:xfrm>
        </p:spPr>
        <p:txBody>
          <a:bodyPr>
            <a:normAutofit fontScale="92500"/>
          </a:bodyPr>
          <a:lstStyle/>
          <a:p>
            <a:r>
              <a:rPr lang="en-US" sz="3200" dirty="0"/>
              <a:t>Never question divine authority</a:t>
            </a:r>
            <a:r>
              <a:rPr lang="en-US" sz="3200" b="1" dirty="0"/>
              <a:t> </a:t>
            </a:r>
            <a:endParaRPr lang="en-US" sz="3200" b="1" dirty="0" smtClean="0"/>
          </a:p>
          <a:p>
            <a:pPr lvl="1"/>
            <a:r>
              <a:rPr lang="en-US" sz="3000" b="1" dirty="0" smtClean="0"/>
              <a:t>Matthew </a:t>
            </a:r>
            <a:r>
              <a:rPr lang="en-US" sz="3000" b="1" dirty="0"/>
              <a:t>28:18</a:t>
            </a:r>
            <a:endParaRPr lang="en-US" sz="3000" dirty="0"/>
          </a:p>
          <a:p>
            <a:r>
              <a:rPr lang="en-US" sz="3200" dirty="0"/>
              <a:t>Understand that authority either comes from God or </a:t>
            </a:r>
            <a:r>
              <a:rPr lang="en-US" sz="3200" dirty="0" smtClean="0"/>
              <a:t>man</a:t>
            </a:r>
          </a:p>
          <a:p>
            <a:pPr lvl="1"/>
            <a:r>
              <a:rPr lang="en-US" sz="3000" b="1" dirty="0" smtClean="0"/>
              <a:t>Galatians </a:t>
            </a:r>
            <a:r>
              <a:rPr lang="en-US" sz="3000" b="1" dirty="0"/>
              <a:t>1:8</a:t>
            </a:r>
            <a:endParaRPr lang="en-US" sz="3000" dirty="0"/>
          </a:p>
          <a:p>
            <a:r>
              <a:rPr lang="en-US" sz="3200" dirty="0"/>
              <a:t>Don’t be a </a:t>
            </a:r>
            <a:r>
              <a:rPr lang="en-US" sz="3200" dirty="0" smtClean="0"/>
              <a:t>hypocrite</a:t>
            </a:r>
          </a:p>
          <a:p>
            <a:pPr lvl="1"/>
            <a:r>
              <a:rPr lang="en-US" sz="3000" b="1" dirty="0" smtClean="0"/>
              <a:t>Revelation </a:t>
            </a:r>
            <a:r>
              <a:rPr lang="en-US" sz="3000" b="1" dirty="0"/>
              <a:t>3:15-16</a:t>
            </a:r>
            <a:endParaRPr lang="en-US" sz="3000" dirty="0"/>
          </a:p>
          <a:p>
            <a:r>
              <a:rPr lang="en-US" sz="3200" dirty="0"/>
              <a:t>If we reject Him, we will suffer the </a:t>
            </a:r>
            <a:r>
              <a:rPr lang="en-US" sz="3200" dirty="0" smtClean="0"/>
              <a:t>consequences</a:t>
            </a:r>
          </a:p>
          <a:p>
            <a:pPr lvl="1"/>
            <a:r>
              <a:rPr lang="en-US" sz="3000" b="1" dirty="0" smtClean="0"/>
              <a:t>Romans </a:t>
            </a:r>
            <a:r>
              <a:rPr lang="en-US" sz="3000" b="1" dirty="0"/>
              <a:t>11:17-22</a:t>
            </a:r>
            <a:endParaRPr lang="en-US" sz="3000" dirty="0"/>
          </a:p>
        </p:txBody>
      </p:sp>
      <p:sp>
        <p:nvSpPr>
          <p:cNvPr id="3" name="Title 2"/>
          <p:cNvSpPr>
            <a:spLocks noGrp="1"/>
          </p:cNvSpPr>
          <p:nvPr>
            <p:ph type="title"/>
          </p:nvPr>
        </p:nvSpPr>
        <p:spPr/>
        <p:txBody>
          <a:bodyPr>
            <a:normAutofit/>
          </a:bodyPr>
          <a:lstStyle/>
          <a:p>
            <a:pPr lvl="0"/>
            <a:r>
              <a:rPr lang="en-US" dirty="0" smtClean="0">
                <a:effectLst/>
              </a:rPr>
              <a:t>Summary</a:t>
            </a:r>
            <a:endParaRPr lang="en-US" dirty="0">
              <a:effectLst/>
            </a:endParaRPr>
          </a:p>
        </p:txBody>
      </p:sp>
    </p:spTree>
    <p:extLst>
      <p:ext uri="{BB962C8B-B14F-4D97-AF65-F5344CB8AC3E}">
        <p14:creationId xmlns:p14="http://schemas.microsoft.com/office/powerpoint/2010/main" val="2954789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dirty="0"/>
              <a:t>Jesus is the source for all authority in heaven and on earth.  </a:t>
            </a:r>
            <a:endParaRPr lang="en-US" dirty="0" smtClean="0"/>
          </a:p>
          <a:p>
            <a:pPr marL="0" indent="0">
              <a:buNone/>
            </a:pPr>
            <a:r>
              <a:rPr lang="en-US" dirty="0" smtClean="0"/>
              <a:t>Therefore </a:t>
            </a:r>
            <a:r>
              <a:rPr lang="en-US" dirty="0"/>
              <a:t>no human has any authority unless it has been delegated to them.  </a:t>
            </a:r>
            <a:endParaRPr lang="en-US" dirty="0" smtClean="0"/>
          </a:p>
          <a:p>
            <a:pPr marL="0" indent="0">
              <a:buNone/>
            </a:pPr>
            <a:r>
              <a:rPr lang="en-US" dirty="0" smtClean="0"/>
              <a:t>Authority </a:t>
            </a:r>
            <a:r>
              <a:rPr lang="en-US" dirty="0"/>
              <a:t>was delegated to the apostles and prophets of the New Testament.  </a:t>
            </a:r>
            <a:endParaRPr lang="en-US" dirty="0" smtClean="0"/>
          </a:p>
          <a:p>
            <a:pPr marL="0" indent="0">
              <a:buNone/>
            </a:pPr>
            <a:r>
              <a:rPr lang="en-US" dirty="0" smtClean="0"/>
              <a:t>They </a:t>
            </a:r>
            <a:r>
              <a:rPr lang="en-US" dirty="0"/>
              <a:t>wrote down the word of God.  </a:t>
            </a:r>
            <a:endParaRPr lang="en-US" dirty="0" smtClean="0"/>
          </a:p>
          <a:p>
            <a:pPr marL="0" indent="0">
              <a:buNone/>
            </a:pPr>
            <a:r>
              <a:rPr lang="en-US" dirty="0" smtClean="0"/>
              <a:t>After </a:t>
            </a:r>
            <a:r>
              <a:rPr lang="en-US" dirty="0"/>
              <a:t>they died, no one was given any authority to change the written word.  </a:t>
            </a:r>
            <a:endParaRPr lang="en-US" dirty="0" smtClean="0"/>
          </a:p>
          <a:p>
            <a:pPr marL="0" indent="0">
              <a:buNone/>
            </a:pPr>
            <a:r>
              <a:rPr lang="en-US" dirty="0" smtClean="0"/>
              <a:t>All authority </a:t>
            </a:r>
            <a:r>
              <a:rPr lang="en-US" dirty="0"/>
              <a:t>comes through the word.  </a:t>
            </a:r>
            <a:endParaRPr lang="en-US" dirty="0" smtClean="0"/>
          </a:p>
        </p:txBody>
      </p:sp>
      <p:sp>
        <p:nvSpPr>
          <p:cNvPr id="3" name="Title 2"/>
          <p:cNvSpPr>
            <a:spLocks noGrp="1"/>
          </p:cNvSpPr>
          <p:nvPr>
            <p:ph type="title"/>
          </p:nvPr>
        </p:nvSpPr>
        <p:spPr/>
        <p:txBody>
          <a:bodyPr/>
          <a:lstStyle/>
          <a:p>
            <a:r>
              <a:rPr lang="en-US" dirty="0" smtClean="0"/>
              <a:t>Conclusion</a:t>
            </a:r>
            <a:endParaRPr lang="en-US" dirty="0"/>
          </a:p>
        </p:txBody>
      </p:sp>
    </p:spTree>
    <p:extLst>
      <p:ext uri="{BB962C8B-B14F-4D97-AF65-F5344CB8AC3E}">
        <p14:creationId xmlns:p14="http://schemas.microsoft.com/office/powerpoint/2010/main" val="92925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dirty="0" smtClean="0"/>
              <a:t>Jesus</a:t>
            </a:r>
            <a:r>
              <a:rPr lang="en-US" dirty="0"/>
              <a:t>’ words still are true today. “He that believes and is baptized shall be saved!” </a:t>
            </a:r>
            <a:r>
              <a:rPr lang="en-US" b="1" dirty="0"/>
              <a:t>(Mark 16:16)</a:t>
            </a:r>
            <a:r>
              <a:rPr lang="en-US" dirty="0"/>
              <a:t>  </a:t>
            </a:r>
            <a:endParaRPr lang="en-US" dirty="0" smtClean="0"/>
          </a:p>
          <a:p>
            <a:pPr marL="0" indent="0">
              <a:buNone/>
            </a:pPr>
            <a:r>
              <a:rPr lang="en-US" dirty="0" smtClean="0"/>
              <a:t>The </a:t>
            </a:r>
            <a:r>
              <a:rPr lang="en-US" dirty="0"/>
              <a:t>apostles taught the same thing, “Repent and be baptized for the remission of sins and you shall receive the gift of the Holy Spirit!”  </a:t>
            </a:r>
            <a:r>
              <a:rPr lang="en-US" b="1" dirty="0"/>
              <a:t>(Acts 2:38) </a:t>
            </a:r>
            <a:endParaRPr lang="en-US" b="1" dirty="0" smtClean="0"/>
          </a:p>
          <a:p>
            <a:pPr marL="0" indent="0">
              <a:buNone/>
            </a:pPr>
            <a:r>
              <a:rPr lang="en-US" dirty="0" smtClean="0"/>
              <a:t>Obedience </a:t>
            </a:r>
            <a:r>
              <a:rPr lang="en-US" dirty="0"/>
              <a:t>to those words today still produce the </a:t>
            </a:r>
            <a:r>
              <a:rPr lang="en-US"/>
              <a:t>same </a:t>
            </a:r>
            <a:r>
              <a:rPr lang="en-US" smtClean="0"/>
              <a:t>result </a:t>
            </a:r>
            <a:r>
              <a:rPr lang="en-US" dirty="0"/>
              <a:t>– forgiveness of sins</a:t>
            </a:r>
            <a:r>
              <a:rPr lang="en-US" dirty="0" smtClean="0"/>
              <a:t>.</a:t>
            </a:r>
          </a:p>
          <a:p>
            <a:pPr marL="0" indent="0">
              <a:buNone/>
            </a:pPr>
            <a:r>
              <a:rPr lang="en-US" dirty="0" smtClean="0"/>
              <a:t>Will </a:t>
            </a:r>
            <a:r>
              <a:rPr lang="en-US" dirty="0"/>
              <a:t>you obey Christ today?  </a:t>
            </a:r>
            <a:endParaRPr lang="en-US" dirty="0" smtClean="0"/>
          </a:p>
          <a:p>
            <a:pPr marL="0" indent="0">
              <a:buNone/>
            </a:pPr>
            <a:r>
              <a:rPr lang="en-US" dirty="0" smtClean="0"/>
              <a:t>He </a:t>
            </a:r>
            <a:r>
              <a:rPr lang="en-US" dirty="0"/>
              <a:t>still has all authority!</a:t>
            </a:r>
          </a:p>
        </p:txBody>
      </p:sp>
      <p:sp>
        <p:nvSpPr>
          <p:cNvPr id="3" name="Title 2"/>
          <p:cNvSpPr>
            <a:spLocks noGrp="1"/>
          </p:cNvSpPr>
          <p:nvPr>
            <p:ph type="title"/>
          </p:nvPr>
        </p:nvSpPr>
        <p:spPr/>
        <p:txBody>
          <a:bodyPr/>
          <a:lstStyle/>
          <a:p>
            <a:r>
              <a:rPr lang="en-US" dirty="0" smtClean="0"/>
              <a:t>Conclusion</a:t>
            </a:r>
            <a:endParaRPr lang="en-US" dirty="0"/>
          </a:p>
        </p:txBody>
      </p:sp>
    </p:spTree>
    <p:extLst>
      <p:ext uri="{BB962C8B-B14F-4D97-AF65-F5344CB8AC3E}">
        <p14:creationId xmlns:p14="http://schemas.microsoft.com/office/powerpoint/2010/main" val="3860437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562600"/>
          </a:xfrm>
        </p:spPr>
        <p:txBody>
          <a:bodyPr>
            <a:normAutofit/>
          </a:bodyPr>
          <a:lstStyle/>
          <a:p>
            <a:r>
              <a:rPr lang="en-US" dirty="0"/>
              <a:t>On the surface this seems like a good question to ask someone.  </a:t>
            </a:r>
            <a:endParaRPr lang="en-US" dirty="0" smtClean="0"/>
          </a:p>
          <a:p>
            <a:r>
              <a:rPr lang="en-US" dirty="0" smtClean="0"/>
              <a:t>This </a:t>
            </a:r>
            <a:r>
              <a:rPr lang="en-US" dirty="0"/>
              <a:t>is a common question in life.  </a:t>
            </a:r>
            <a:endParaRPr lang="en-US" dirty="0" smtClean="0"/>
          </a:p>
          <a:p>
            <a:r>
              <a:rPr lang="en-US" dirty="0" smtClean="0"/>
              <a:t>Many </a:t>
            </a:r>
            <a:r>
              <a:rPr lang="en-US" dirty="0"/>
              <a:t>question the right of the federal government to do certain things on the basis of the constitution of the United States.  </a:t>
            </a:r>
            <a:endParaRPr lang="en-US" dirty="0" smtClean="0"/>
          </a:p>
          <a:p>
            <a:r>
              <a:rPr lang="en-US" dirty="0" smtClean="0"/>
              <a:t>Questions </a:t>
            </a:r>
            <a:r>
              <a:rPr lang="en-US" dirty="0"/>
              <a:t>are asked of people daily if they have the authority to do certain things or demand certain things of others.  </a:t>
            </a:r>
            <a:endParaRPr lang="en-US" dirty="0" smtClean="0"/>
          </a:p>
          <a:p>
            <a:r>
              <a:rPr lang="en-US" dirty="0" smtClean="0"/>
              <a:t>Even </a:t>
            </a:r>
            <a:r>
              <a:rPr lang="en-US" dirty="0"/>
              <a:t>more importantly, it would seem that one should question religious authority.  </a:t>
            </a:r>
          </a:p>
        </p:txBody>
      </p:sp>
    </p:spTree>
    <p:extLst>
      <p:ext uri="{BB962C8B-B14F-4D97-AF65-F5344CB8AC3E}">
        <p14:creationId xmlns:p14="http://schemas.microsoft.com/office/powerpoint/2010/main" val="1074022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47663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8229600" cy="5638800"/>
          </a:xfrm>
        </p:spPr>
        <p:txBody>
          <a:bodyPr>
            <a:normAutofit/>
          </a:bodyPr>
          <a:lstStyle/>
          <a:p>
            <a:r>
              <a:rPr lang="en-US" dirty="0" smtClean="0"/>
              <a:t>When </a:t>
            </a:r>
            <a:r>
              <a:rPr lang="en-US" dirty="0"/>
              <a:t>the chief priests and elders asked Jesus these questions as recorded in </a:t>
            </a:r>
            <a:r>
              <a:rPr lang="en-US" b="1" dirty="0"/>
              <a:t>Matthew 21, Mark 11 and Luke 20</a:t>
            </a:r>
            <a:r>
              <a:rPr lang="en-US" dirty="0"/>
              <a:t>, they were not honest in asking this </a:t>
            </a:r>
            <a:r>
              <a:rPr lang="en-US" dirty="0" smtClean="0"/>
              <a:t>question.</a:t>
            </a:r>
          </a:p>
          <a:p>
            <a:r>
              <a:rPr lang="en-US" dirty="0" smtClean="0"/>
              <a:t>It </a:t>
            </a:r>
            <a:r>
              <a:rPr lang="en-US" dirty="0"/>
              <a:t>was not the question, but their attitude that was wrong.  </a:t>
            </a:r>
            <a:endParaRPr lang="en-US" dirty="0" smtClean="0"/>
          </a:p>
          <a:p>
            <a:r>
              <a:rPr lang="en-US" dirty="0" smtClean="0"/>
              <a:t>As </a:t>
            </a:r>
            <a:r>
              <a:rPr lang="en-US" dirty="0"/>
              <a:t>usual, they wanted to trap Him in answering a certain way so they could use it against Him.  </a:t>
            </a:r>
            <a:endParaRPr lang="en-US" dirty="0" smtClean="0"/>
          </a:p>
          <a:p>
            <a:r>
              <a:rPr lang="en-US" dirty="0" smtClean="0"/>
              <a:t>This </a:t>
            </a:r>
            <a:r>
              <a:rPr lang="en-US" dirty="0"/>
              <a:t>is near the end of Christ’s personal ministry.  </a:t>
            </a:r>
            <a:endParaRPr lang="en-US" dirty="0" smtClean="0"/>
          </a:p>
          <a:p>
            <a:r>
              <a:rPr lang="en-US" dirty="0" smtClean="0"/>
              <a:t> </a:t>
            </a:r>
            <a:r>
              <a:rPr lang="en-US" dirty="0"/>
              <a:t>Christ is going to answer the question with a question so they as well as future readers could answer the question for themselves. </a:t>
            </a:r>
          </a:p>
        </p:txBody>
      </p:sp>
    </p:spTree>
    <p:extLst>
      <p:ext uri="{BB962C8B-B14F-4D97-AF65-F5344CB8AC3E}">
        <p14:creationId xmlns:p14="http://schemas.microsoft.com/office/powerpoint/2010/main" val="2805387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4267200"/>
          </a:xfrm>
        </p:spPr>
        <p:txBody>
          <a:bodyPr/>
          <a:lstStyle/>
          <a:p>
            <a:pPr marL="0" indent="0">
              <a:buNone/>
            </a:pPr>
            <a:r>
              <a:rPr lang="en-US" dirty="0"/>
              <a:t>Authority in our discussion comes from a Greek word that is usually translated </a:t>
            </a:r>
            <a:r>
              <a:rPr lang="en-US" i="1" u="sng" dirty="0"/>
              <a:t>authority</a:t>
            </a:r>
            <a:r>
              <a:rPr lang="en-US" i="1" dirty="0"/>
              <a:t> </a:t>
            </a:r>
            <a:r>
              <a:rPr lang="en-US" dirty="0"/>
              <a:t>or </a:t>
            </a:r>
            <a:r>
              <a:rPr lang="en-US" i="1" u="sng" dirty="0"/>
              <a:t>power</a:t>
            </a:r>
            <a:r>
              <a:rPr lang="en-US" dirty="0"/>
              <a:t>.  </a:t>
            </a:r>
            <a:endParaRPr lang="en-US" dirty="0" smtClean="0"/>
          </a:p>
          <a:p>
            <a:pPr marL="0" indent="0">
              <a:buNone/>
            </a:pPr>
            <a:r>
              <a:rPr lang="en-US" dirty="0" smtClean="0"/>
              <a:t>It </a:t>
            </a:r>
            <a:r>
              <a:rPr lang="en-US" dirty="0"/>
              <a:t>means “the power of rule or government, the power of one whose will and commands must be obeyed by others” (</a:t>
            </a:r>
            <a:r>
              <a:rPr lang="en-US" i="1" dirty="0"/>
              <a:t>Vine’s Expository Dictionary of Old and New Testament Words</a:t>
            </a:r>
            <a:r>
              <a:rPr lang="en-US" dirty="0" smtClean="0"/>
              <a:t>)</a:t>
            </a:r>
          </a:p>
          <a:p>
            <a:pPr marL="0" indent="0">
              <a:buNone/>
            </a:pPr>
            <a:r>
              <a:rPr lang="en-US" dirty="0" smtClean="0"/>
              <a:t>“</a:t>
            </a:r>
            <a:r>
              <a:rPr lang="en-US" dirty="0"/>
              <a:t>the power of authority and of right” (</a:t>
            </a:r>
            <a:r>
              <a:rPr lang="en-US" i="1" dirty="0"/>
              <a:t>Thayer’s Greek-English Lexicon of the New Testament</a:t>
            </a:r>
            <a:r>
              <a:rPr lang="en-US" dirty="0"/>
              <a:t>). </a:t>
            </a:r>
          </a:p>
        </p:txBody>
      </p:sp>
      <p:sp>
        <p:nvSpPr>
          <p:cNvPr id="3" name="Title 2"/>
          <p:cNvSpPr>
            <a:spLocks noGrp="1"/>
          </p:cNvSpPr>
          <p:nvPr>
            <p:ph type="title"/>
          </p:nvPr>
        </p:nvSpPr>
        <p:spPr>
          <a:xfrm>
            <a:off x="457200" y="152400"/>
            <a:ext cx="8229600" cy="1295400"/>
          </a:xfrm>
        </p:spPr>
        <p:txBody>
          <a:bodyPr/>
          <a:lstStyle/>
          <a:p>
            <a:r>
              <a:rPr lang="en-US" dirty="0" smtClean="0"/>
              <a:t>Authority defined</a:t>
            </a:r>
            <a:endParaRPr lang="en-US" dirty="0"/>
          </a:p>
        </p:txBody>
      </p:sp>
    </p:spTree>
    <p:extLst>
      <p:ext uri="{BB962C8B-B14F-4D97-AF65-F5344CB8AC3E}">
        <p14:creationId xmlns:p14="http://schemas.microsoft.com/office/powerpoint/2010/main" val="480213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dirty="0"/>
              <a:t>What are we talking about and how serious is this question? </a:t>
            </a:r>
            <a:endParaRPr lang="en-US" dirty="0" smtClean="0"/>
          </a:p>
          <a:p>
            <a:pPr marL="0" indent="0">
              <a:buNone/>
            </a:pPr>
            <a:r>
              <a:rPr lang="en-US" dirty="0" smtClean="0"/>
              <a:t>Since </a:t>
            </a:r>
            <a:r>
              <a:rPr lang="en-US" dirty="0"/>
              <a:t>authority is the right to command and to enforce obedience, then it is important to understand how authority is obtained.  </a:t>
            </a:r>
            <a:endParaRPr lang="en-US" dirty="0" smtClean="0"/>
          </a:p>
          <a:p>
            <a:pPr marL="0" indent="0">
              <a:buNone/>
            </a:pPr>
            <a:r>
              <a:rPr lang="en-US" dirty="0" smtClean="0"/>
              <a:t>Authority </a:t>
            </a:r>
            <a:r>
              <a:rPr lang="en-US" dirty="0"/>
              <a:t>may be absolute, assigned, or assumed.  </a:t>
            </a:r>
            <a:endParaRPr lang="en-US" dirty="0" smtClean="0"/>
          </a:p>
          <a:p>
            <a:pPr marL="0" indent="0">
              <a:buNone/>
            </a:pPr>
            <a:r>
              <a:rPr lang="en-US" dirty="0" smtClean="0"/>
              <a:t>All </a:t>
            </a:r>
            <a:r>
              <a:rPr lang="en-US" dirty="0"/>
              <a:t>authority is supreme, inherent, and original with God.  </a:t>
            </a:r>
            <a:endParaRPr lang="en-US" dirty="0" smtClean="0"/>
          </a:p>
          <a:p>
            <a:pPr marL="0" indent="0">
              <a:buNone/>
            </a:pPr>
            <a:r>
              <a:rPr lang="en-US" dirty="0" smtClean="0"/>
              <a:t>All </a:t>
            </a:r>
            <a:r>
              <a:rPr lang="en-US" dirty="0"/>
              <a:t>authority other than that inherent with God is either appointed by Him or taken by one who claims to have received it from Him. </a:t>
            </a:r>
          </a:p>
        </p:txBody>
      </p:sp>
      <p:sp>
        <p:nvSpPr>
          <p:cNvPr id="3" name="Title 2"/>
          <p:cNvSpPr>
            <a:spLocks noGrp="1"/>
          </p:cNvSpPr>
          <p:nvPr>
            <p:ph type="title"/>
          </p:nvPr>
        </p:nvSpPr>
        <p:spPr/>
        <p:txBody>
          <a:bodyPr/>
          <a:lstStyle/>
          <a:p>
            <a:r>
              <a:rPr lang="en-US" dirty="0" smtClean="0"/>
              <a:t>By What Authority?  </a:t>
            </a:r>
            <a:endParaRPr lang="en-US" dirty="0"/>
          </a:p>
        </p:txBody>
      </p:sp>
    </p:spTree>
    <p:extLst>
      <p:ext uri="{BB962C8B-B14F-4D97-AF65-F5344CB8AC3E}">
        <p14:creationId xmlns:p14="http://schemas.microsoft.com/office/powerpoint/2010/main" val="3969358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US" sz="3200" dirty="0" smtClean="0"/>
              <a:t>After </a:t>
            </a:r>
            <a:r>
              <a:rPr lang="en-US" sz="3200" dirty="0"/>
              <a:t>His powerful sermon on the </a:t>
            </a:r>
            <a:r>
              <a:rPr lang="en-US" sz="3200" dirty="0" smtClean="0"/>
              <a:t>mount</a:t>
            </a:r>
          </a:p>
          <a:p>
            <a:pPr marL="0" indent="0" algn="ctr">
              <a:buNone/>
            </a:pPr>
            <a:r>
              <a:rPr lang="en-US" sz="3200" b="1" dirty="0" smtClean="0"/>
              <a:t>Matthew 7:28-29</a:t>
            </a:r>
          </a:p>
          <a:p>
            <a:pPr marL="0" indent="0">
              <a:buNone/>
            </a:pPr>
            <a:endParaRPr lang="en-US" sz="3200" b="1" dirty="0" smtClean="0"/>
          </a:p>
          <a:p>
            <a:pPr marL="0" indent="0">
              <a:buNone/>
            </a:pPr>
            <a:r>
              <a:rPr lang="en-US" sz="3200" dirty="0" smtClean="0"/>
              <a:t>And </a:t>
            </a:r>
            <a:r>
              <a:rPr lang="en-US" sz="3200" dirty="0"/>
              <a:t>so it was, when Jesus had ended these sayings, that the people were astonished at His </a:t>
            </a:r>
            <a:r>
              <a:rPr lang="en-US" sz="3200" dirty="0" smtClean="0"/>
              <a:t>teaching, </a:t>
            </a:r>
            <a:r>
              <a:rPr lang="en-US" sz="3200" dirty="0"/>
              <a:t>for </a:t>
            </a:r>
            <a:r>
              <a:rPr lang="en-US" sz="3200" i="1" u="sng" dirty="0"/>
              <a:t>He taught </a:t>
            </a:r>
            <a:r>
              <a:rPr lang="en-US" sz="3200" dirty="0"/>
              <a:t>them as one having </a:t>
            </a:r>
            <a:r>
              <a:rPr lang="en-US" sz="3200" i="1" u="sng" dirty="0"/>
              <a:t>authority</a:t>
            </a:r>
            <a:r>
              <a:rPr lang="en-US" sz="3200" dirty="0"/>
              <a:t>, and not as the scribes.</a:t>
            </a:r>
          </a:p>
          <a:p>
            <a:endParaRPr lang="en-US" sz="2900" dirty="0"/>
          </a:p>
        </p:txBody>
      </p:sp>
      <p:sp>
        <p:nvSpPr>
          <p:cNvPr id="3" name="Title 2"/>
          <p:cNvSpPr>
            <a:spLocks noGrp="1"/>
          </p:cNvSpPr>
          <p:nvPr>
            <p:ph type="title"/>
          </p:nvPr>
        </p:nvSpPr>
        <p:spPr/>
        <p:txBody>
          <a:bodyPr>
            <a:normAutofit/>
          </a:bodyPr>
          <a:lstStyle/>
          <a:p>
            <a:r>
              <a:rPr lang="en-US" sz="4400" dirty="0"/>
              <a:t>What </a:t>
            </a:r>
            <a:r>
              <a:rPr lang="en-US" sz="4400" dirty="0" smtClean="0"/>
              <a:t>Did Others Believe</a:t>
            </a:r>
            <a:r>
              <a:rPr lang="en-US" sz="4400" dirty="0"/>
              <a:t>?</a:t>
            </a:r>
            <a:endParaRPr lang="en-US" sz="4400" dirty="0"/>
          </a:p>
        </p:txBody>
      </p:sp>
    </p:spTree>
    <p:extLst>
      <p:ext uri="{BB962C8B-B14F-4D97-AF65-F5344CB8AC3E}">
        <p14:creationId xmlns:p14="http://schemas.microsoft.com/office/powerpoint/2010/main" val="3405644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3200" dirty="0" smtClean="0"/>
              <a:t>As </a:t>
            </a:r>
            <a:r>
              <a:rPr lang="en-US" sz="3200" dirty="0"/>
              <a:t>He taught in Capernaum on the </a:t>
            </a:r>
            <a:r>
              <a:rPr lang="en-US" sz="3200" dirty="0" smtClean="0"/>
              <a:t>Sabbaths</a:t>
            </a:r>
          </a:p>
          <a:p>
            <a:pPr marL="0" indent="0" algn="ctr">
              <a:buNone/>
            </a:pPr>
            <a:r>
              <a:rPr lang="en-US" sz="3200" b="1" dirty="0" smtClean="0"/>
              <a:t>Luke 4:31-32</a:t>
            </a:r>
          </a:p>
          <a:p>
            <a:pPr marL="0" indent="0">
              <a:buNone/>
            </a:pPr>
            <a:endParaRPr lang="en-US" sz="3200" dirty="0" smtClean="0"/>
          </a:p>
          <a:p>
            <a:pPr marL="0" indent="0">
              <a:buNone/>
            </a:pPr>
            <a:r>
              <a:rPr lang="en-US" sz="3200" dirty="0" smtClean="0"/>
              <a:t>Then </a:t>
            </a:r>
            <a:r>
              <a:rPr lang="en-US" sz="3200" dirty="0"/>
              <a:t>He went down to Capernaum, a city of Galilee, and was teaching them on the </a:t>
            </a:r>
            <a:r>
              <a:rPr lang="en-US" sz="3200" dirty="0" smtClean="0"/>
              <a:t>Sabbaths.  </a:t>
            </a:r>
            <a:r>
              <a:rPr lang="en-US" sz="3200" dirty="0"/>
              <a:t>And they were astonished at </a:t>
            </a:r>
            <a:r>
              <a:rPr lang="en-US" sz="3200" i="1" u="sng" dirty="0"/>
              <a:t>His teaching</a:t>
            </a:r>
            <a:r>
              <a:rPr lang="en-US" sz="3200" dirty="0"/>
              <a:t>, for </a:t>
            </a:r>
            <a:r>
              <a:rPr lang="en-US" sz="3200" i="1" u="sng" dirty="0"/>
              <a:t>His word</a:t>
            </a:r>
            <a:r>
              <a:rPr lang="en-US" sz="3200" dirty="0"/>
              <a:t> was with </a:t>
            </a:r>
            <a:r>
              <a:rPr lang="en-US" sz="3200" i="1" u="sng" dirty="0"/>
              <a:t>authority</a:t>
            </a:r>
            <a:r>
              <a:rPr lang="en-US" sz="3200" dirty="0"/>
              <a:t>.</a:t>
            </a:r>
          </a:p>
          <a:p>
            <a:endParaRPr lang="en-US" sz="2800" dirty="0"/>
          </a:p>
        </p:txBody>
      </p:sp>
      <p:sp>
        <p:nvSpPr>
          <p:cNvPr id="3" name="Title 2"/>
          <p:cNvSpPr>
            <a:spLocks noGrp="1"/>
          </p:cNvSpPr>
          <p:nvPr>
            <p:ph type="title"/>
          </p:nvPr>
        </p:nvSpPr>
        <p:spPr/>
        <p:txBody>
          <a:bodyPr>
            <a:normAutofit/>
          </a:bodyPr>
          <a:lstStyle/>
          <a:p>
            <a:r>
              <a:rPr lang="en-US" sz="4000" dirty="0"/>
              <a:t>What Did Others Believe?</a:t>
            </a:r>
            <a:endParaRPr lang="en-US" dirty="0"/>
          </a:p>
        </p:txBody>
      </p:sp>
    </p:spTree>
    <p:extLst>
      <p:ext uri="{BB962C8B-B14F-4D97-AF65-F5344CB8AC3E}">
        <p14:creationId xmlns:p14="http://schemas.microsoft.com/office/powerpoint/2010/main" val="4123920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lgn="ctr">
              <a:buNone/>
            </a:pPr>
            <a:r>
              <a:rPr lang="en-US" sz="3200" dirty="0" smtClean="0"/>
              <a:t>When </a:t>
            </a:r>
            <a:r>
              <a:rPr lang="en-US" sz="3200" dirty="0"/>
              <a:t>He cast out a </a:t>
            </a:r>
            <a:r>
              <a:rPr lang="en-US" sz="3200" dirty="0" smtClean="0"/>
              <a:t>demon</a:t>
            </a:r>
          </a:p>
          <a:p>
            <a:pPr marL="0" indent="0" algn="ctr">
              <a:buNone/>
            </a:pPr>
            <a:r>
              <a:rPr lang="en-US" sz="3200" b="1" dirty="0" smtClean="0"/>
              <a:t>Luke 4:33-36</a:t>
            </a:r>
          </a:p>
          <a:p>
            <a:pPr marL="0" indent="0">
              <a:buNone/>
            </a:pPr>
            <a:r>
              <a:rPr lang="en-US" sz="3200" dirty="0"/>
              <a:t>33 Now in the synagogue there was a man who had a spirit of an unclean demon. And he cried out with a loud voice,</a:t>
            </a:r>
          </a:p>
          <a:p>
            <a:pPr marL="0" indent="0">
              <a:buNone/>
            </a:pPr>
            <a:r>
              <a:rPr lang="en-US" sz="3200" dirty="0" smtClean="0"/>
              <a:t>34 </a:t>
            </a:r>
            <a:r>
              <a:rPr lang="en-US" sz="3200" dirty="0"/>
              <a:t>saying, "Let us alone! What have we to do with You, Jesus of Nazareth? Did You come to destroy us? I know who You are--the Holy One of God!"</a:t>
            </a:r>
          </a:p>
          <a:p>
            <a:pPr marL="0" indent="0">
              <a:buNone/>
            </a:pPr>
            <a:endParaRPr lang="en-US" sz="3200" dirty="0"/>
          </a:p>
        </p:txBody>
      </p:sp>
      <p:sp>
        <p:nvSpPr>
          <p:cNvPr id="3" name="Title 2"/>
          <p:cNvSpPr>
            <a:spLocks noGrp="1"/>
          </p:cNvSpPr>
          <p:nvPr>
            <p:ph type="title"/>
          </p:nvPr>
        </p:nvSpPr>
        <p:spPr/>
        <p:txBody>
          <a:bodyPr>
            <a:normAutofit/>
          </a:bodyPr>
          <a:lstStyle/>
          <a:p>
            <a:r>
              <a:rPr lang="en-US" sz="4000" dirty="0"/>
              <a:t>What Did Others Believe?</a:t>
            </a:r>
            <a:endParaRPr lang="en-US" dirty="0"/>
          </a:p>
        </p:txBody>
      </p:sp>
    </p:spTree>
    <p:extLst>
      <p:ext uri="{BB962C8B-B14F-4D97-AF65-F5344CB8AC3E}">
        <p14:creationId xmlns:p14="http://schemas.microsoft.com/office/powerpoint/2010/main" val="41239200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103</TotalTime>
  <Words>1790</Words>
  <Application>Microsoft Office PowerPoint</Application>
  <PresentationFormat>On-screen Show (4:3)</PresentationFormat>
  <Paragraphs>167</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Paper</vt:lpstr>
      <vt:lpstr>PowerPoint Presentation</vt:lpstr>
      <vt:lpstr>BY WHAT AUTHORITY ARE YOU DOING THESE THINGS?</vt:lpstr>
      <vt:lpstr>PowerPoint Presentation</vt:lpstr>
      <vt:lpstr>PowerPoint Presentation</vt:lpstr>
      <vt:lpstr>Authority defined</vt:lpstr>
      <vt:lpstr>By What Authority?  </vt:lpstr>
      <vt:lpstr>What Did Others Believe?</vt:lpstr>
      <vt:lpstr>What Did Others Believe?</vt:lpstr>
      <vt:lpstr>What Did Others Believe?</vt:lpstr>
      <vt:lpstr>What Did Others Believe?</vt:lpstr>
      <vt:lpstr>What Did Others Believe?</vt:lpstr>
      <vt:lpstr>What Did Others Believe?</vt:lpstr>
      <vt:lpstr>What Did Others Believe?</vt:lpstr>
      <vt:lpstr>What Had Jesus Said About Authority?</vt:lpstr>
      <vt:lpstr>What Had Jesus Said About Authority?</vt:lpstr>
      <vt:lpstr>What Had Jesus Said About Authority?</vt:lpstr>
      <vt:lpstr>What Had Jesus Said About Authority?</vt:lpstr>
      <vt:lpstr>What Had Jesus Said About Authority?</vt:lpstr>
      <vt:lpstr>What Had Jesus Said About Authority?</vt:lpstr>
      <vt:lpstr>What Had Jesus Said About Authority?</vt:lpstr>
      <vt:lpstr>What Had Jesus Said About Authority?</vt:lpstr>
      <vt:lpstr>What Had Jesus Said About Authority?</vt:lpstr>
      <vt:lpstr>What Prompted This Question?</vt:lpstr>
      <vt:lpstr>What If We Reject His Authority?</vt:lpstr>
      <vt:lpstr>What If We Reject His Authority?</vt:lpstr>
      <vt:lpstr>What If We Reject His Authority?</vt:lpstr>
      <vt:lpstr>Summary</vt:lpstr>
      <vt:lpstr>Conclusion</vt:lpstr>
      <vt:lpstr>Conclusion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Abe</dc:creator>
  <cp:lastModifiedBy>Abe</cp:lastModifiedBy>
  <cp:revision>24</cp:revision>
  <dcterms:created xsi:type="dcterms:W3CDTF">2012-03-12T15:06:21Z</dcterms:created>
  <dcterms:modified xsi:type="dcterms:W3CDTF">2012-03-12T16:50:11Z</dcterms:modified>
</cp:coreProperties>
</file>