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4" r:id="rId4"/>
    <p:sldId id="262" r:id="rId5"/>
    <p:sldId id="264" r:id="rId6"/>
    <p:sldId id="265" r:id="rId7"/>
    <p:sldId id="263" r:id="rId8"/>
    <p:sldId id="266" r:id="rId9"/>
    <p:sldId id="267" r:id="rId10"/>
    <p:sldId id="268" r:id="rId11"/>
    <p:sldId id="269" r:id="rId12"/>
    <p:sldId id="270" r:id="rId13"/>
    <p:sldId id="258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01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3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47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9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18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8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87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4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096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32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11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7F0C4-89BD-47CA-B4D9-FFEA3D31DEE6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F33CF-6FA2-454C-83AA-62ECFC303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35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5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1470025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4800" b="1" dirty="0" smtClean="0"/>
              <a:t>Questions Asked of the Lord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74991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Jesus asked questions of His disciples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Value of every soul (Matt. 18:12-14)</a:t>
            </a:r>
          </a:p>
          <a:p>
            <a:pPr lvl="0"/>
            <a:r>
              <a:rPr lang="en-US" dirty="0"/>
              <a:t>1,000 angels (Matt. 26:53)</a:t>
            </a:r>
          </a:p>
          <a:p>
            <a:pPr lvl="0"/>
            <a:r>
              <a:rPr lang="en-US" dirty="0" smtClean="0"/>
              <a:t>“Do </a:t>
            </a:r>
            <a:r>
              <a:rPr lang="en-US" dirty="0"/>
              <a:t>you also want to go away</a:t>
            </a:r>
            <a:r>
              <a:rPr lang="en-US" dirty="0" smtClean="0"/>
              <a:t>?” </a:t>
            </a:r>
            <a:r>
              <a:rPr lang="en-US" dirty="0"/>
              <a:t>(John 6:67)</a:t>
            </a:r>
          </a:p>
          <a:p>
            <a:pPr lvl="0"/>
            <a:r>
              <a:rPr lang="en-US" dirty="0" smtClean="0"/>
              <a:t>Peter’s </a:t>
            </a:r>
            <a:r>
              <a:rPr lang="en-US" dirty="0"/>
              <a:t>love for Christ (John 21:15-17)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87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 Asked of the Lord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“Master, do you not care that we are perishing?” (Mark 4:38)</a:t>
            </a:r>
          </a:p>
          <a:p>
            <a:pPr lvl="0"/>
            <a:r>
              <a:rPr lang="en-US" dirty="0"/>
              <a:t>“Which is the greatest commandment in the law?” (Matt. 22:36)</a:t>
            </a:r>
          </a:p>
          <a:p>
            <a:pPr lvl="0"/>
            <a:r>
              <a:rPr lang="en-US" dirty="0"/>
              <a:t>“By what authority are you doing these things?” (Matt. 21:23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26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 Asked of the Lord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“And who is my neighbor?” (Luke 10:29)</a:t>
            </a:r>
          </a:p>
          <a:p>
            <a:pPr lvl="0"/>
            <a:r>
              <a:rPr lang="en-US" dirty="0"/>
              <a:t>“Who then is greatest in the kingdom of heaven?” (Matt. 18:1) </a:t>
            </a:r>
          </a:p>
          <a:p>
            <a:pPr lvl="0"/>
            <a:r>
              <a:rPr lang="en-US" dirty="0"/>
              <a:t>“What shall I do to inherit eternal life?” </a:t>
            </a:r>
            <a:r>
              <a:rPr lang="en-US" dirty="0" smtClean="0"/>
              <a:t>   (</a:t>
            </a:r>
            <a:r>
              <a:rPr lang="en-US" dirty="0"/>
              <a:t>Luke 10:25)</a:t>
            </a:r>
          </a:p>
          <a:p>
            <a:pPr lvl="0"/>
            <a:r>
              <a:rPr lang="en-US" dirty="0"/>
              <a:t>“Why do You speak to them in parables?” (Matt. 13:10)</a:t>
            </a:r>
          </a:p>
        </p:txBody>
      </p:sp>
    </p:spTree>
    <p:extLst>
      <p:ext uri="{BB962C8B-B14F-4D97-AF65-F5344CB8AC3E}">
        <p14:creationId xmlns:p14="http://schemas.microsoft.com/office/powerpoint/2010/main" val="397555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Questions Asked of the Lord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“Are You the coming one, or do we look for another?” (Matt. 11:3)</a:t>
            </a:r>
          </a:p>
          <a:p>
            <a:pPr lvl="0"/>
            <a:r>
              <a:rPr lang="en-US" dirty="0"/>
              <a:t>“Is it lawful for a man to divorce his wife for just any reason?” (Matt. 19:3)</a:t>
            </a:r>
          </a:p>
          <a:p>
            <a:pPr lvl="0"/>
            <a:r>
              <a:rPr lang="en-US" dirty="0"/>
              <a:t>“Who then can be saved?” (Matt. 19:25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28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Questions Asked of the Lord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“Is it lawful to pay taxes to Caesar?” </a:t>
            </a:r>
            <a:r>
              <a:rPr lang="en-US" dirty="0" smtClean="0"/>
              <a:t>            (</a:t>
            </a:r>
            <a:r>
              <a:rPr lang="en-US" dirty="0"/>
              <a:t>Matt. 22:17)</a:t>
            </a:r>
          </a:p>
          <a:p>
            <a:pPr lvl="0"/>
            <a:r>
              <a:rPr lang="en-US" dirty="0"/>
              <a:t>“Lord, is it I?” (Matt. 26:22)</a:t>
            </a:r>
          </a:p>
          <a:p>
            <a:pPr lvl="0"/>
            <a:r>
              <a:rPr lang="en-US" dirty="0"/>
              <a:t>“How can a man be born when he is old</a:t>
            </a:r>
            <a:r>
              <a:rPr lang="en-US" dirty="0" smtClean="0"/>
              <a:t>? Can he enter a second time into his mother’s womb and be born?” </a:t>
            </a:r>
            <a:r>
              <a:rPr lang="en-US" dirty="0"/>
              <a:t>(John 3:4)</a:t>
            </a:r>
          </a:p>
          <a:p>
            <a:pPr lvl="0"/>
            <a:r>
              <a:rPr lang="en-US" dirty="0"/>
              <a:t>“What is truth?” (John 18:38)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12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5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1470025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4800" b="1" dirty="0" smtClean="0"/>
              <a:t>Questions Asked of the Lord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413027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Gospels Make the Case for Jesus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His Miracles (John 20:30-31)</a:t>
            </a:r>
          </a:p>
          <a:p>
            <a:pPr lvl="0"/>
            <a:r>
              <a:rPr lang="en-US" dirty="0"/>
              <a:t>His Death, </a:t>
            </a:r>
            <a:r>
              <a:rPr lang="en-US" dirty="0" smtClean="0"/>
              <a:t>Burial, </a:t>
            </a:r>
            <a:r>
              <a:rPr lang="en-US" dirty="0"/>
              <a:t>Resurrection (John 2:18-22)</a:t>
            </a:r>
          </a:p>
          <a:p>
            <a:pPr lvl="0"/>
            <a:r>
              <a:rPr lang="en-US" dirty="0"/>
              <a:t>The way He handled </a:t>
            </a:r>
            <a:r>
              <a:rPr lang="en-US" dirty="0" smtClean="0"/>
              <a:t>people </a:t>
            </a:r>
            <a:r>
              <a:rPr lang="en-US" dirty="0"/>
              <a:t>(John 1:41, 4:29, 7:46</a:t>
            </a:r>
            <a:r>
              <a:rPr lang="en-US" dirty="0" smtClean="0"/>
              <a:t>)</a:t>
            </a:r>
            <a:endParaRPr lang="en-US" dirty="0"/>
          </a:p>
          <a:p>
            <a:pPr lvl="0"/>
            <a:r>
              <a:rPr lang="en-US" dirty="0" smtClean="0"/>
              <a:t>The </a:t>
            </a:r>
            <a:r>
              <a:rPr lang="en-US" dirty="0"/>
              <a:t>way that He </a:t>
            </a:r>
            <a:r>
              <a:rPr lang="en-US" dirty="0" smtClean="0"/>
              <a:t>died                                   </a:t>
            </a:r>
            <a:r>
              <a:rPr lang="en-US" dirty="0"/>
              <a:t>(Matt. 27:54) </a:t>
            </a:r>
          </a:p>
          <a:p>
            <a:pPr lvl="0"/>
            <a:r>
              <a:rPr lang="en-US" dirty="0"/>
              <a:t>His Teaching (Matt. 7:28-29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85" r="31731"/>
          <a:stretch/>
        </p:blipFill>
        <p:spPr bwMode="auto">
          <a:xfrm>
            <a:off x="6009564" y="3609549"/>
            <a:ext cx="2601036" cy="27150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1989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Jesus was the Master Teacher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528" y="1643062"/>
            <a:ext cx="4846672" cy="468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3657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Jesus was the Master Teacher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Preaching</a:t>
            </a:r>
          </a:p>
          <a:p>
            <a:r>
              <a:rPr lang="en-US" dirty="0" smtClean="0"/>
              <a:t>Parables</a:t>
            </a:r>
          </a:p>
          <a:p>
            <a:r>
              <a:rPr lang="en-US" dirty="0" smtClean="0"/>
              <a:t>Figures </a:t>
            </a:r>
            <a:r>
              <a:rPr lang="en-US" dirty="0"/>
              <a:t>of </a:t>
            </a:r>
            <a:r>
              <a:rPr lang="en-US" dirty="0" smtClean="0"/>
              <a:t>Speech</a:t>
            </a:r>
          </a:p>
          <a:p>
            <a:r>
              <a:rPr lang="en-US" dirty="0" smtClean="0"/>
              <a:t>Examples</a:t>
            </a:r>
          </a:p>
          <a:p>
            <a:r>
              <a:rPr lang="en-US" dirty="0" smtClean="0"/>
              <a:t>Logical Arguments</a:t>
            </a:r>
          </a:p>
          <a:p>
            <a:r>
              <a:rPr lang="en-US" dirty="0" smtClean="0"/>
              <a:t>Paradox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528" y="1643062"/>
            <a:ext cx="4846672" cy="468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557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Gospels record nearly 300 questions.</a:t>
            </a:r>
          </a:p>
          <a:p>
            <a:r>
              <a:rPr lang="en-US" dirty="0" smtClean="0"/>
              <a:t>A question presents a problem to the mind which must be solved, requiring the mind to work and to think.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858" y="3581400"/>
            <a:ext cx="3028492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434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858" y="3581400"/>
            <a:ext cx="3028492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To arouse curiosity or to keep their attention.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To test their present understanding.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To give them opportunity to formulate and express their own thoughts.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To cause them to think. </a:t>
            </a:r>
          </a:p>
        </p:txBody>
      </p:sp>
    </p:spTree>
    <p:extLst>
      <p:ext uri="{BB962C8B-B14F-4D97-AF65-F5344CB8AC3E}">
        <p14:creationId xmlns:p14="http://schemas.microsoft.com/office/powerpoint/2010/main" val="376412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Jesus asked questions in His       general teaching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Prayer (Luke 11:11-13)</a:t>
            </a:r>
          </a:p>
          <a:p>
            <a:pPr lvl="0"/>
            <a:r>
              <a:rPr lang="en-US" dirty="0" smtClean="0"/>
              <a:t>Influence </a:t>
            </a:r>
            <a:r>
              <a:rPr lang="en-US" dirty="0"/>
              <a:t>(Matt. 5:13)</a:t>
            </a:r>
          </a:p>
          <a:p>
            <a:pPr lvl="0"/>
            <a:r>
              <a:rPr lang="en-US" dirty="0"/>
              <a:t>Worry (Matt. 6:25-27)</a:t>
            </a:r>
          </a:p>
          <a:p>
            <a:pPr lvl="0"/>
            <a:r>
              <a:rPr lang="en-US" dirty="0"/>
              <a:t>Identity of John the Baptist (Matt. 11:7-9)</a:t>
            </a:r>
          </a:p>
          <a:p>
            <a:pPr lvl="0"/>
            <a:r>
              <a:rPr lang="en-US" dirty="0"/>
              <a:t>Answering the lawyer </a:t>
            </a:r>
            <a:r>
              <a:rPr lang="en-US" dirty="0" smtClean="0"/>
              <a:t>(</a:t>
            </a:r>
            <a:r>
              <a:rPr lang="en-US" dirty="0"/>
              <a:t>Luke 10:26)</a:t>
            </a:r>
          </a:p>
          <a:p>
            <a:pPr lvl="0"/>
            <a:r>
              <a:rPr lang="en-US" dirty="0"/>
              <a:t>Men on road to Emmaus (Luke 24:17, 19, 26)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938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Jesus asked questions to                        expose His enemies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Mark 2:9 - “Which is </a:t>
            </a:r>
            <a:r>
              <a:rPr lang="en-US" dirty="0" smtClean="0"/>
              <a:t>easier…?’”</a:t>
            </a:r>
            <a:endParaRPr lang="en-US" dirty="0"/>
          </a:p>
          <a:p>
            <a:pPr lvl="0"/>
            <a:r>
              <a:rPr lang="en-US" dirty="0"/>
              <a:t>Matt. 12:11-12 </a:t>
            </a:r>
            <a:r>
              <a:rPr lang="en-US" dirty="0" smtClean="0"/>
              <a:t>- </a:t>
            </a:r>
            <a:r>
              <a:rPr lang="en-US" dirty="0"/>
              <a:t>Doing good on the </a:t>
            </a:r>
            <a:r>
              <a:rPr lang="en-US" dirty="0" smtClean="0"/>
              <a:t>Sabbath</a:t>
            </a:r>
            <a:endParaRPr lang="en-US" dirty="0"/>
          </a:p>
          <a:p>
            <a:pPr lvl="0"/>
            <a:r>
              <a:rPr lang="en-US" dirty="0"/>
              <a:t>Matt. 15:2 - “Why do you also transgress the commandment of God because of your tradition?”</a:t>
            </a:r>
          </a:p>
          <a:p>
            <a:pPr lvl="0"/>
            <a:r>
              <a:rPr lang="en-US" dirty="0"/>
              <a:t>Matt. 21:25 - “The baptism of John - where was it from? From heaven or from men?”</a:t>
            </a:r>
          </a:p>
          <a:p>
            <a:pPr lvl="0"/>
            <a:r>
              <a:rPr lang="en-US" dirty="0"/>
              <a:t>Matt. </a:t>
            </a:r>
            <a:r>
              <a:rPr lang="en-US" dirty="0" smtClean="0"/>
              <a:t>22:41-45 - the </a:t>
            </a:r>
            <a:r>
              <a:rPr lang="en-US" dirty="0"/>
              <a:t>identity of the </a:t>
            </a:r>
            <a:r>
              <a:rPr lang="en-US" dirty="0" smtClean="0"/>
              <a:t>Christ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0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Jesus asked questions of His disciples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Storm on the Sea of Galilee (Mark 4:40)</a:t>
            </a:r>
          </a:p>
          <a:p>
            <a:pPr lvl="0"/>
            <a:r>
              <a:rPr lang="en-US" dirty="0"/>
              <a:t>Beware leaven of Pharisees and Sadducees (Matt. 16:8-11)</a:t>
            </a:r>
          </a:p>
          <a:p>
            <a:pPr lvl="0"/>
            <a:r>
              <a:rPr lang="en-US" dirty="0"/>
              <a:t>Who do men say that I am</a:t>
            </a:r>
            <a:r>
              <a:rPr lang="en-US" dirty="0" smtClean="0"/>
              <a:t>? Who do you say that I am? </a:t>
            </a:r>
            <a:r>
              <a:rPr lang="en-US" dirty="0"/>
              <a:t>(Matt. 16:13, 15)</a:t>
            </a:r>
          </a:p>
          <a:p>
            <a:pPr lvl="0"/>
            <a:r>
              <a:rPr lang="en-US" dirty="0"/>
              <a:t>Value of the soul (Matt. 16:26)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16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616</Words>
  <Application>Microsoft Office PowerPoint</Application>
  <PresentationFormat>On-screen Show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Questions Asked of the Lord</vt:lpstr>
      <vt:lpstr>Gospels Make the Case for Jesus</vt:lpstr>
      <vt:lpstr>Jesus was the Master Teacher</vt:lpstr>
      <vt:lpstr>Jesus was the Master Teacher</vt:lpstr>
      <vt:lpstr>Questions</vt:lpstr>
      <vt:lpstr>Questions</vt:lpstr>
      <vt:lpstr>Jesus asked questions in His       general teaching</vt:lpstr>
      <vt:lpstr>Jesus asked questions to                        expose His enemies</vt:lpstr>
      <vt:lpstr>Jesus asked questions of His disciples</vt:lpstr>
      <vt:lpstr>Jesus asked questions of His disciples</vt:lpstr>
      <vt:lpstr>Questions Asked of the Lord</vt:lpstr>
      <vt:lpstr>Questions Asked of the Lord</vt:lpstr>
      <vt:lpstr>Other Questions Asked of the Lord</vt:lpstr>
      <vt:lpstr>Other Questions Asked of the Lord</vt:lpstr>
      <vt:lpstr>Questions Asked of the Lord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Asked of the Lord</dc:title>
  <dc:creator>Heath</dc:creator>
  <cp:lastModifiedBy>Guest</cp:lastModifiedBy>
  <cp:revision>18</cp:revision>
  <dcterms:created xsi:type="dcterms:W3CDTF">2012-03-08T14:24:51Z</dcterms:created>
  <dcterms:modified xsi:type="dcterms:W3CDTF">2012-03-11T23:27:43Z</dcterms:modified>
</cp:coreProperties>
</file>