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CD3858-0BD5-40EE-9B5D-FF75546BDC1F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55E71D-4644-4EBC-A9E2-0481FEF3AC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Seek the Lord, and Live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Amos 5:4-15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82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Idolatry</a:t>
            </a:r>
          </a:p>
          <a:p>
            <a:r>
              <a:rPr lang="en-US" dirty="0" smtClean="0"/>
              <a:t>Cruelty to their fellowman</a:t>
            </a:r>
          </a:p>
          <a:p>
            <a:r>
              <a:rPr lang="en-US" dirty="0" smtClean="0"/>
              <a:t>Idleness and laziness</a:t>
            </a:r>
          </a:p>
          <a:p>
            <a:r>
              <a:rPr lang="en-US" dirty="0" smtClean="0"/>
              <a:t>Arrogance</a:t>
            </a:r>
          </a:p>
          <a:p>
            <a:endParaRPr lang="en-US" sz="2000" dirty="0"/>
          </a:p>
          <a:p>
            <a:r>
              <a:rPr lang="en-US" dirty="0" smtClean="0"/>
              <a:t>“Therefore thus will I do to you, O Israel; because I will do this to you, prepare to meet your God, O Israel!” (Amos 4:12)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Sins of the people of Israel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67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Where? </a:t>
            </a:r>
          </a:p>
          <a:p>
            <a:pPr marL="109728" indent="0">
              <a:buNone/>
            </a:pPr>
            <a:r>
              <a:rPr lang="en-US" dirty="0" smtClean="0"/>
              <a:t>Seek the Lord where He can be found (vs. 4-5).</a:t>
            </a:r>
          </a:p>
          <a:p>
            <a:pPr marL="109728" indent="0">
              <a:buNone/>
            </a:pPr>
            <a:endParaRPr lang="en-US" sz="800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Why? </a:t>
            </a:r>
          </a:p>
          <a:p>
            <a:pPr marL="109728" indent="0">
              <a:buNone/>
            </a:pPr>
            <a:r>
              <a:rPr lang="en-US" dirty="0" smtClean="0"/>
              <a:t>Seek the Lord because He knows our transgressions (vs. 6-13).</a:t>
            </a:r>
          </a:p>
          <a:p>
            <a:pPr marL="109728" indent="0">
              <a:buNone/>
            </a:pPr>
            <a:endParaRPr lang="en-US" sz="800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How? </a:t>
            </a:r>
          </a:p>
          <a:p>
            <a:pPr marL="109728" indent="0">
              <a:buNone/>
            </a:pPr>
            <a:r>
              <a:rPr lang="en-US" dirty="0" smtClean="0"/>
              <a:t>Seek the Lord by doing His will (vs. 14-15).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Seek the Lord, and Live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00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106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Seek the Lord, and Live</vt:lpstr>
      <vt:lpstr>Sins of the people of Israel</vt:lpstr>
      <vt:lpstr>Seek the Lord, and Live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 the Lord, and Live</dc:title>
  <dc:creator>Heath</dc:creator>
  <cp:lastModifiedBy>Guest</cp:lastModifiedBy>
  <cp:revision>4</cp:revision>
  <dcterms:created xsi:type="dcterms:W3CDTF">2012-03-02T19:18:13Z</dcterms:created>
  <dcterms:modified xsi:type="dcterms:W3CDTF">2012-03-05T02:00:03Z</dcterms:modified>
</cp:coreProperties>
</file>