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5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8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0E865-AEF0-4905-848A-09189A2FCE4E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F1D4-33F8-4544-86D1-32ADC8F43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5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Can We Understand the Bible Alike?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" y="2819400"/>
            <a:ext cx="5453063" cy="3618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90792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God Holds Us Responsible For Understanding His Word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“Not everyone who says to Me, ‘Lord, Lord,’ shall enter the kingdom of heaven, but he who </a:t>
            </a:r>
            <a:r>
              <a:rPr lang="en-US" u="sng" dirty="0" smtClean="0"/>
              <a:t>does the will of My Father</a:t>
            </a:r>
            <a:r>
              <a:rPr lang="en-US" dirty="0" smtClean="0"/>
              <a:t> in heaven.”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Matthew 7:21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traffic laws alike.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90825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time alike.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2990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our monetary system alike.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628900"/>
            <a:ext cx="4762500" cy="316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mathematics alike.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743200"/>
            <a:ext cx="4429125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“Jesus </a:t>
            </a:r>
            <a:r>
              <a:rPr lang="en-US" dirty="0"/>
              <a:t>answered and said to them, </a:t>
            </a:r>
            <a:r>
              <a:rPr lang="en-US" dirty="0" smtClean="0"/>
              <a:t>‘You </a:t>
            </a:r>
            <a:r>
              <a:rPr lang="en-US" dirty="0"/>
              <a:t>are mistaken, not knowing the Scriptures nor the power of </a:t>
            </a:r>
            <a:r>
              <a:rPr lang="en-US" dirty="0" smtClean="0"/>
              <a:t>God.’”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Matthew 22:29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“Now </a:t>
            </a:r>
            <a:r>
              <a:rPr lang="en-US" dirty="0"/>
              <a:t>I plead with you, brethren, by the name of our Lord Jesus Christ, that you all </a:t>
            </a:r>
            <a:r>
              <a:rPr lang="en-US" u="sng" dirty="0"/>
              <a:t>speak the same thing</a:t>
            </a:r>
            <a:r>
              <a:rPr lang="en-US" dirty="0"/>
              <a:t>, and that there be </a:t>
            </a:r>
            <a:r>
              <a:rPr lang="en-US" u="sng" dirty="0"/>
              <a:t>no divisions </a:t>
            </a:r>
            <a:r>
              <a:rPr lang="en-US" dirty="0"/>
              <a:t>among you, but that you be perfectly joined together in the </a:t>
            </a:r>
            <a:r>
              <a:rPr lang="en-US" u="sng" dirty="0"/>
              <a:t>same mind</a:t>
            </a:r>
            <a:r>
              <a:rPr lang="en-US" dirty="0"/>
              <a:t> and in the </a:t>
            </a:r>
            <a:r>
              <a:rPr lang="en-US" u="sng" dirty="0"/>
              <a:t>same</a:t>
            </a:r>
            <a:r>
              <a:rPr lang="en-US" dirty="0"/>
              <a:t> </a:t>
            </a:r>
            <a:r>
              <a:rPr lang="en-US" u="sng" dirty="0" smtClean="0"/>
              <a:t>judgment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1 Corinthians 1:10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ill </a:t>
            </a:r>
            <a:r>
              <a:rPr lang="en-US" dirty="0"/>
              <a:t>we all come to the </a:t>
            </a:r>
            <a:r>
              <a:rPr lang="en-US" u="sng" dirty="0"/>
              <a:t>unity of the faith</a:t>
            </a:r>
            <a:r>
              <a:rPr lang="en-US" dirty="0"/>
              <a:t> and of the knowledge of the Son of God, to a perfect man, to the measure of the stature of the fullness of </a:t>
            </a:r>
            <a:r>
              <a:rPr lang="en-US" dirty="0" smtClean="0"/>
              <a:t>Christ.”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Ephesians 4:14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Can Understand the Bible Alike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understand the Bible at all, we are going to understand it alike.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differ on its meaning, we cannot both be right.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might both be wrong, but we cannot both be right.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50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We Can Understand the Bible Alike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Approach the Bible with the belief that it can be understood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Approach the Bible with a dose of common </a:t>
            </a:r>
            <a:r>
              <a:rPr lang="en-US" dirty="0" smtClean="0"/>
              <a:t>sense.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rid of preconceived </a:t>
            </a:r>
            <a:r>
              <a:rPr lang="en-US" dirty="0" smtClean="0"/>
              <a:t>ideas, doctrines, and agendas, </a:t>
            </a:r>
            <a:r>
              <a:rPr lang="en-US" dirty="0"/>
              <a:t>and allow the Bible to speak for itself.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10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We Can Understand the Bible Alike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Be honest in the way that you approach the Bible. Handle it accurately (2 Tim. 2:15 </a:t>
            </a:r>
            <a:r>
              <a:rPr lang="en-US" sz="2800" dirty="0" smtClean="0"/>
              <a:t>NASV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Take everything the Bible says on a subject.</a:t>
            </a:r>
          </a:p>
          <a:p>
            <a:pPr lvl="1"/>
            <a:r>
              <a:rPr lang="en-US" dirty="0" smtClean="0"/>
              <a:t>Keep verses in their context (what is the subject of the passage, who is speaking, who is being spoken unto, etc.).</a:t>
            </a:r>
          </a:p>
          <a:p>
            <a:pPr lvl="1"/>
            <a:r>
              <a:rPr lang="en-US" dirty="0" smtClean="0"/>
              <a:t>Recognize the different types of language used in the Bible.</a:t>
            </a:r>
          </a:p>
          <a:p>
            <a:pPr lvl="1"/>
            <a:r>
              <a:rPr lang="en-US" dirty="0" smtClean="0"/>
              <a:t>Allow plain passages to explain difficult passages. </a:t>
            </a:r>
          </a:p>
        </p:txBody>
      </p:sp>
    </p:spTree>
    <p:extLst>
      <p:ext uri="{BB962C8B-B14F-4D97-AF65-F5344CB8AC3E}">
        <p14:creationId xmlns:p14="http://schemas.microsoft.com/office/powerpoint/2010/main" val="26992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We Can Understand the Bible Alike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Take time to think about what you have read.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Develop a love for the truth (2 Thess. 2:10).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We Can Understand the Bible Alike!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" y="2819400"/>
            <a:ext cx="5453063" cy="36182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90792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“Then Jesus said to those Jews who believed Him, ‘If you abide in My word, you are My disciples indeed. And </a:t>
            </a:r>
            <a:r>
              <a:rPr lang="en-US" u="sng" dirty="0" smtClean="0"/>
              <a:t>you shall know the truth</a:t>
            </a:r>
            <a:r>
              <a:rPr lang="en-US" dirty="0" smtClean="0"/>
              <a:t>, and the truth shall make you free.’”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John 8:31-32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“How that by revelation He made known to me the mystery (as I have briefly written already, by which, </a:t>
            </a:r>
            <a:r>
              <a:rPr lang="en-US" u="sng" dirty="0" smtClean="0"/>
              <a:t>when you read, you may understand</a:t>
            </a:r>
            <a:r>
              <a:rPr lang="en-US" dirty="0" smtClean="0"/>
              <a:t> my knowledge in the mystery of Christ).”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Ephesians 3:3-4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“Therefore do not be unwise, but </a:t>
            </a:r>
            <a:r>
              <a:rPr lang="en-US" u="sng" dirty="0" smtClean="0"/>
              <a:t>understand what the will of the Lord is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Ephesians 5:17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Can Understand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“For this is good and acceptable in the sight of God our Savior, who desires all men to be saved and to </a:t>
            </a:r>
            <a:r>
              <a:rPr lang="en-US" u="sng" dirty="0" smtClean="0"/>
              <a:t>come to the knowledge of the truth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1 Timothy 2:3-4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God Holds Us Responsible For Understanding His Word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God Holds Us Responsible For Understanding His Word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“Therefore do not be unwise, but </a:t>
            </a:r>
            <a:r>
              <a:rPr lang="en-US" u="sng" dirty="0" smtClean="0"/>
              <a:t>understand what the will of the Lord is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Ephesians 5:17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God Holds Us Responsible For Understanding His Word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“He who rejects Me, and does not receive My words, has that which judges him - </a:t>
            </a:r>
            <a:r>
              <a:rPr lang="en-US" u="sng" dirty="0" smtClean="0"/>
              <a:t>the word that I have spoken will judge him in the last day</a:t>
            </a:r>
            <a:r>
              <a:rPr lang="en-US" dirty="0" smtClean="0"/>
              <a:t>.”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John 12:48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267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694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Can We Understand the Bible Alike?</vt:lpstr>
      <vt:lpstr>We Can Understand the Bible</vt:lpstr>
      <vt:lpstr>We Can Understand the Bible</vt:lpstr>
      <vt:lpstr>We Can Understand the Bible</vt:lpstr>
      <vt:lpstr>We Can Understand the Bible</vt:lpstr>
      <vt:lpstr>We Can Understand the Bible</vt:lpstr>
      <vt:lpstr>God Holds Us Responsible For Understanding His Word</vt:lpstr>
      <vt:lpstr>God Holds Us Responsible For Understanding His Word</vt:lpstr>
      <vt:lpstr>God Holds Us Responsible For Understanding His Word</vt:lpstr>
      <vt:lpstr>God Holds Us Responsible For Understanding His Word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We Can Understand the Bible Alike</vt:lpstr>
      <vt:lpstr>How We Can Understand the Bible Alike</vt:lpstr>
      <vt:lpstr>How We Can Understand the Bible Alike</vt:lpstr>
      <vt:lpstr>How We Can Understand the Bible Alike</vt:lpstr>
      <vt:lpstr>We Can Understand the Bible Alike!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Understand the Bible Alike?</dc:title>
  <dc:creator>Heath</dc:creator>
  <cp:lastModifiedBy>Guest</cp:lastModifiedBy>
  <cp:revision>13</cp:revision>
  <dcterms:created xsi:type="dcterms:W3CDTF">2012-03-02T15:44:42Z</dcterms:created>
  <dcterms:modified xsi:type="dcterms:W3CDTF">2012-03-05T01:59:15Z</dcterms:modified>
</cp:coreProperties>
</file>