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4" r:id="rId4"/>
    <p:sldId id="257" r:id="rId5"/>
    <p:sldId id="258" r:id="rId6"/>
    <p:sldId id="268" r:id="rId7"/>
    <p:sldId id="259" r:id="rId8"/>
    <p:sldId id="260" r:id="rId9"/>
    <p:sldId id="261" r:id="rId10"/>
    <p:sldId id="262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8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7BAA9-F4E6-4E74-B601-74EB061F89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19802-31A8-4273-924E-40240FF9B0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11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E60E1-0FA4-4814-A537-B081ADDB95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50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331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49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50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5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35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3353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9182296-883A-4C69-B01A-2500C10A3E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7F6DC-D276-4888-8FE3-2ACC57DC0C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4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30365-2631-4656-8CA9-68B1A81B2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38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AAF5F-9BAE-4FCE-A759-3736F6AD9C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23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28221-26FC-4537-B695-5A14140618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45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10D49-A56A-4CE6-B203-AB09F556BE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35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59F63-EE29-4078-A3DF-490C2B755E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168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DBE0E-60AC-44F9-BE9C-E940CB4AB0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6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7A645-0E5E-4880-9C4F-4088F5DE8A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5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A0BA6-B3F4-4082-BA6E-D250D9E159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513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A814F-2C11-46FA-90E2-4F42B85797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436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3186B-B73C-4224-8D41-9412DD2303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2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9FC77-C9DC-4938-812A-7828AA2F2C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97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E067A-887C-44A4-BBFD-BE7AF38CE7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7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90433-8FF1-43A9-A038-063908F7B2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372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1F970-B39A-4C32-B49D-218D3A0A14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8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C27A8-4F16-42B8-927E-3C37FB3CC3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81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0F52C-2F1F-43F2-B9F9-55DBA20782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79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D6A69-2EA2-48EE-AB60-8260C3ED91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2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7388A29-4463-4179-9B59-1C425F68E17D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229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2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2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2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32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32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CCE74C5-9162-4E60-A6E0-036273DC082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19200"/>
            <a:ext cx="7772400" cy="898525"/>
          </a:xfrm>
        </p:spPr>
        <p:txBody>
          <a:bodyPr/>
          <a:lstStyle/>
          <a:p>
            <a:r>
              <a:rPr lang="en-US" sz="4800" b="1" dirty="0"/>
              <a:t>What Is Your Soul Worth?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2667000"/>
            <a:ext cx="5181600" cy="1752600"/>
          </a:xfrm>
        </p:spPr>
        <p:txBody>
          <a:bodyPr/>
          <a:lstStyle/>
          <a:p>
            <a:r>
              <a:rPr lang="en-US" b="1"/>
              <a:t>Matthew 16:26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latin typeface="Arial Black" pitchFamily="34" charset="0"/>
              </a:rPr>
              <a:t>What Is Your Soul Worth?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22437"/>
            <a:ext cx="4038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pPr marL="533400" indent="-533400">
              <a:lnSpc>
                <a:spcPct val="90000"/>
              </a:lnSpc>
              <a:buSzPct val="80000"/>
              <a:buFontTx/>
              <a:buAutoNum type="arabicPeriod"/>
            </a:pPr>
            <a:r>
              <a:rPr lang="en-US" sz="3600" b="1" dirty="0">
                <a:latin typeface="Arial Narrow" pitchFamily="34" charset="0"/>
              </a:rPr>
              <a:t>Pleasures of Sin</a:t>
            </a:r>
          </a:p>
          <a:p>
            <a:pPr marL="533400" indent="-533400">
              <a:lnSpc>
                <a:spcPct val="90000"/>
              </a:lnSpc>
              <a:buSzPct val="80000"/>
              <a:buFontTx/>
              <a:buAutoNum type="arabicPeriod"/>
            </a:pPr>
            <a:r>
              <a:rPr lang="en-US" sz="3600" b="1" dirty="0">
                <a:latin typeface="Arial Narrow" pitchFamily="34" charset="0"/>
              </a:rPr>
              <a:t>Riches</a:t>
            </a:r>
          </a:p>
          <a:p>
            <a:pPr marL="533400" indent="-533400">
              <a:lnSpc>
                <a:spcPct val="90000"/>
              </a:lnSpc>
              <a:buSzPct val="80000"/>
              <a:buFontTx/>
              <a:buAutoNum type="arabicPeriod"/>
            </a:pPr>
            <a:r>
              <a:rPr lang="en-US" sz="3600" b="1" dirty="0">
                <a:latin typeface="Arial Narrow" pitchFamily="34" charset="0"/>
              </a:rPr>
              <a:t>Approval of Men</a:t>
            </a:r>
          </a:p>
          <a:p>
            <a:pPr marL="533400" indent="-533400">
              <a:lnSpc>
                <a:spcPct val="90000"/>
              </a:lnSpc>
              <a:buSzPct val="80000"/>
              <a:buFontTx/>
              <a:buAutoNum type="arabicPeriod"/>
            </a:pPr>
            <a:r>
              <a:rPr lang="en-US" sz="3600" b="1" dirty="0">
                <a:latin typeface="Arial Narrow" pitchFamily="34" charset="0"/>
              </a:rPr>
              <a:t>Ease and Comfort</a:t>
            </a:r>
          </a:p>
          <a:p>
            <a:pPr marL="533400" indent="-533400">
              <a:lnSpc>
                <a:spcPct val="90000"/>
              </a:lnSpc>
              <a:buSzPct val="80000"/>
              <a:buFontTx/>
              <a:buAutoNum type="arabicPeriod"/>
            </a:pPr>
            <a:r>
              <a:rPr lang="en-US" sz="3600" b="1" dirty="0">
                <a:latin typeface="Arial Narrow" pitchFamily="34" charset="0"/>
              </a:rPr>
              <a:t>Pride</a:t>
            </a:r>
          </a:p>
        </p:txBody>
      </p:sp>
      <p:pic>
        <p:nvPicPr>
          <p:cNvPr id="10" name="Picture 3" descr="MPj04000160000[1]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49" b="17818"/>
          <a:stretch/>
        </p:blipFill>
        <p:spPr bwMode="auto">
          <a:xfrm>
            <a:off x="4648200" y="1600200"/>
            <a:ext cx="4246418" cy="453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rgbClr val="CCCCCC"/>
            </a:outerShdw>
          </a:effectLst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6"/>
          <p:cNvSpPr txBox="1">
            <a:spLocks noChangeArrowheads="1"/>
          </p:cNvSpPr>
          <p:nvPr/>
        </p:nvSpPr>
        <p:spPr bwMode="auto">
          <a:xfrm>
            <a:off x="4800600" y="1676400"/>
            <a:ext cx="39624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endParaRPr lang="en-US" sz="900" b="1" i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Fire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Worm Doesn’t Die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Outer Darkness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Weeping ,                Gnashing of Teeth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Torment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Destruction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8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/>
              <a:t>    For what profit is it to a man if he gains the whole world, and loses his own soul? Or what will a man give in exchange for his soul?</a:t>
            </a:r>
          </a:p>
          <a:p>
            <a:pPr algn="r">
              <a:buFont typeface="Wingdings" pitchFamily="2" charset="2"/>
              <a:buNone/>
            </a:pPr>
            <a:r>
              <a:rPr lang="en-US"/>
              <a:t>Matthew 16:26</a:t>
            </a:r>
          </a:p>
          <a:p>
            <a:endParaRPr lang="en-US" sz="360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8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 dirty="0"/>
              <a:t>    For what profit is it to a man if he gains the whole world, and loses his own soul? Or what will a man give in exchange for his soul?</a:t>
            </a:r>
          </a:p>
          <a:p>
            <a:pPr algn="r">
              <a:buFont typeface="Wingdings" pitchFamily="2" charset="2"/>
              <a:buNone/>
            </a:pPr>
            <a:r>
              <a:rPr lang="en-US" dirty="0"/>
              <a:t>Matthew 16:26</a:t>
            </a:r>
          </a:p>
          <a:p>
            <a:endParaRPr lang="en-US" sz="3600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4800" dirty="0">
                <a:solidFill>
                  <a:srgbClr val="FF3300"/>
                </a:solidFill>
                <a:latin typeface="Arial Black" pitchFamily="34" charset="0"/>
              </a:rPr>
              <a:t>What Is Hell Like?</a:t>
            </a:r>
          </a:p>
        </p:txBody>
      </p:sp>
      <p:pic>
        <p:nvPicPr>
          <p:cNvPr id="3075" name="Picture 3" descr="MPj040001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53000"/>
            <a:ext cx="9144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3400" b="1" i="1" dirty="0"/>
              <a:t>Fire</a:t>
            </a:r>
            <a:r>
              <a:rPr lang="en-US" sz="3400" b="1" dirty="0"/>
              <a:t> – Mark 9:43-48</a:t>
            </a:r>
          </a:p>
          <a:p>
            <a:r>
              <a:rPr lang="en-US" sz="3400" b="1" i="1" dirty="0"/>
              <a:t>Worm Doesn’t Die</a:t>
            </a:r>
          </a:p>
          <a:p>
            <a:r>
              <a:rPr lang="en-US" sz="3400" b="1" i="1" dirty="0"/>
              <a:t>Outer Darkness</a:t>
            </a:r>
            <a:r>
              <a:rPr lang="en-US" sz="3400" b="1" dirty="0"/>
              <a:t> – Matt. 8:12, 22:13</a:t>
            </a:r>
          </a:p>
          <a:p>
            <a:r>
              <a:rPr lang="en-US" sz="3400" b="1" i="1" dirty="0"/>
              <a:t>Weeping &amp; Gnashing of Teeth</a:t>
            </a:r>
          </a:p>
          <a:p>
            <a:r>
              <a:rPr lang="en-US" sz="3400" b="1" i="1" dirty="0"/>
              <a:t>Torment</a:t>
            </a:r>
            <a:r>
              <a:rPr lang="en-US" sz="3400" b="1" dirty="0"/>
              <a:t> – Rev. 20:10</a:t>
            </a:r>
          </a:p>
          <a:p>
            <a:r>
              <a:rPr lang="en-US" sz="3400" b="1" i="1" dirty="0"/>
              <a:t>Destruction</a:t>
            </a:r>
            <a:r>
              <a:rPr lang="en-US" sz="3400" b="1" dirty="0"/>
              <a:t> – Matt. 10:28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latin typeface="Arial Black" pitchFamily="34" charset="0"/>
              </a:rPr>
              <a:t>What Is Your Soul Worth?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b="1" dirty="0">
              <a:solidFill>
                <a:schemeClr val="hlink"/>
              </a:solidFill>
            </a:endParaRPr>
          </a:p>
        </p:txBody>
      </p:sp>
      <p:pic>
        <p:nvPicPr>
          <p:cNvPr id="4099" name="Picture 3" descr="MPj04000160000[1]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49" b="17818"/>
          <a:stretch/>
        </p:blipFill>
        <p:spPr bwMode="auto">
          <a:xfrm>
            <a:off x="4648200" y="1600200"/>
            <a:ext cx="4246418" cy="453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rgbClr val="CCCCCC"/>
            </a:outerShdw>
          </a:effectLst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676400"/>
            <a:ext cx="39624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sz="900" b="1" i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dirty="0">
                <a:solidFill>
                  <a:schemeClr val="bg1"/>
                </a:solidFill>
              </a:rPr>
              <a:t>Eternal Fire</a:t>
            </a:r>
            <a:endParaRPr lang="en-US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dirty="0">
                <a:solidFill>
                  <a:schemeClr val="bg1"/>
                </a:solidFill>
              </a:rPr>
              <a:t>Worm Doesn’t Die</a:t>
            </a:r>
          </a:p>
          <a:p>
            <a:pPr>
              <a:lnSpc>
                <a:spcPct val="90000"/>
              </a:lnSpc>
            </a:pPr>
            <a:r>
              <a:rPr lang="en-US" b="1" i="1" dirty="0">
                <a:solidFill>
                  <a:schemeClr val="bg1"/>
                </a:solidFill>
              </a:rPr>
              <a:t>Outer Darkness</a:t>
            </a:r>
            <a:endParaRPr lang="en-US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dirty="0">
                <a:solidFill>
                  <a:schemeClr val="bg1"/>
                </a:solidFill>
              </a:rPr>
              <a:t>Weeping </a:t>
            </a:r>
            <a:r>
              <a:rPr lang="en-US" b="1" i="1" dirty="0" smtClean="0">
                <a:solidFill>
                  <a:schemeClr val="bg1"/>
                </a:solidFill>
              </a:rPr>
              <a:t>,                Gnashing </a:t>
            </a:r>
            <a:r>
              <a:rPr lang="en-US" b="1" i="1" dirty="0">
                <a:solidFill>
                  <a:schemeClr val="bg1"/>
                </a:solidFill>
              </a:rPr>
              <a:t>of Teeth</a:t>
            </a:r>
          </a:p>
          <a:p>
            <a:pPr>
              <a:lnSpc>
                <a:spcPct val="90000"/>
              </a:lnSpc>
            </a:pPr>
            <a:r>
              <a:rPr lang="en-US" b="1" i="1" dirty="0">
                <a:solidFill>
                  <a:schemeClr val="bg1"/>
                </a:solidFill>
              </a:rPr>
              <a:t>Eternal Torment</a:t>
            </a:r>
            <a:endParaRPr lang="en-US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dirty="0">
                <a:solidFill>
                  <a:schemeClr val="bg1"/>
                </a:solidFill>
              </a:rPr>
              <a:t>Eternal Destruction</a:t>
            </a:r>
            <a:endParaRPr lang="en-US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latin typeface="Arial Black" pitchFamily="34" charset="0"/>
              </a:rPr>
              <a:t>What Is Your Soul Worth?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200" b="1"/>
              <a:t>1. Pleasures of Sin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800" b="1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Heb. 11:24-26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1 John 2:15-17 </a:t>
            </a:r>
            <a:endParaRPr lang="en-US" b="1"/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2 Tim. 4:10</a:t>
            </a:r>
          </a:p>
        </p:txBody>
      </p:sp>
      <p:pic>
        <p:nvPicPr>
          <p:cNvPr id="9" name="Picture 3" descr="MPj04000160000[1]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49" b="17818"/>
          <a:stretch/>
        </p:blipFill>
        <p:spPr bwMode="auto">
          <a:xfrm>
            <a:off x="4648200" y="1600200"/>
            <a:ext cx="4246418" cy="453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rgbClr val="CCCCCC"/>
            </a:outerShdw>
          </a:effectLst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4800600" y="1676400"/>
            <a:ext cx="39624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endParaRPr lang="en-US" sz="900" b="1" i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Fire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Worm Doesn’t Die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Outer Darkness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Weeping ,                Gnashing of Teeth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Torment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Destruction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latin typeface="Arial Black" pitchFamily="34" charset="0"/>
              </a:rPr>
              <a:t>What Is Your Soul Worth?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/>
              <a:t>2. Riches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900" b="1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1 Tim. 6:9-10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Heb. 11:24-26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Matt. 6:19-21- </a:t>
            </a:r>
            <a:r>
              <a:rPr lang="en-US" b="1"/>
              <a:t>riches are not permanent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Luke 12:16-21- </a:t>
            </a:r>
            <a:r>
              <a:rPr lang="en-US" b="1"/>
              <a:t>riches must be left behind</a:t>
            </a:r>
          </a:p>
        </p:txBody>
      </p:sp>
      <p:pic>
        <p:nvPicPr>
          <p:cNvPr id="9" name="Picture 3" descr="MPj04000160000[1]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49" b="17818"/>
          <a:stretch/>
        </p:blipFill>
        <p:spPr bwMode="auto">
          <a:xfrm>
            <a:off x="4648200" y="1600200"/>
            <a:ext cx="4246418" cy="453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rgbClr val="CCCCCC"/>
            </a:outerShdw>
          </a:effectLst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4800600" y="1676400"/>
            <a:ext cx="39624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endParaRPr lang="en-US" sz="900" b="1" i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Fire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Worm Doesn’t Die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Outer Darkness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Weeping ,                Gnashing of Teeth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Torment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Destruction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latin typeface="Arial Black" pitchFamily="34" charset="0"/>
              </a:rPr>
              <a:t>What Is Your Soul Worth?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300" b="1"/>
              <a:t>3. Approval of Men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900" b="1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Luke 9:59-62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Luke 14:26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hlink"/>
                </a:solidFill>
              </a:rPr>
              <a:t>John 12:42-43</a:t>
            </a:r>
          </a:p>
        </p:txBody>
      </p:sp>
      <p:pic>
        <p:nvPicPr>
          <p:cNvPr id="9" name="Picture 3" descr="MPj04000160000[1]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49" b="17818"/>
          <a:stretch/>
        </p:blipFill>
        <p:spPr bwMode="auto">
          <a:xfrm>
            <a:off x="4648200" y="1600200"/>
            <a:ext cx="4246418" cy="453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rgbClr val="CCCCCC"/>
            </a:outerShdw>
          </a:effectLst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4800600" y="1676400"/>
            <a:ext cx="39624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endParaRPr lang="en-US" sz="900" b="1" i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Fire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Worm Doesn’t Die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Outer Darkness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Weeping ,                Gnashing of Teeth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Torment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Destruction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latin typeface="Arial Black" pitchFamily="34" charset="0"/>
              </a:rPr>
              <a:t>What Is Your Soul Worth?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400" b="1" dirty="0"/>
              <a:t>4. Ease &amp; Comfort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900" b="1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hlink"/>
                </a:solidFill>
              </a:rPr>
              <a:t>Matt. 7:13-14</a:t>
            </a: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hlink"/>
                </a:solidFill>
              </a:rPr>
              <a:t>Phil. 2:12</a:t>
            </a:r>
          </a:p>
        </p:txBody>
      </p:sp>
      <p:pic>
        <p:nvPicPr>
          <p:cNvPr id="9" name="Picture 3" descr="MPj04000160000[1]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49" b="17818"/>
          <a:stretch/>
        </p:blipFill>
        <p:spPr bwMode="auto">
          <a:xfrm>
            <a:off x="4648200" y="1600200"/>
            <a:ext cx="4246418" cy="453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rgbClr val="CCCCCC"/>
            </a:outerShdw>
          </a:effectLst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4800600" y="1676400"/>
            <a:ext cx="39624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endParaRPr lang="en-US" sz="900" b="1" i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Fire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Worm Doesn’t Die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Outer Darkness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Weeping ,                Gnashing of Teeth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Torment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Destruction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latin typeface="Arial Black" pitchFamily="34" charset="0"/>
              </a:rPr>
              <a:t>What Is Your Soul Worth?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dirty="0"/>
              <a:t>5. Pride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900" b="1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hlink"/>
                </a:solidFill>
              </a:rPr>
              <a:t>Luke 13:34</a:t>
            </a: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hlink"/>
                </a:solidFill>
              </a:rPr>
              <a:t>1 John 1:8-9</a:t>
            </a: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hlink"/>
                </a:solidFill>
              </a:rPr>
              <a:t>1 Peter 5:5-6</a:t>
            </a:r>
          </a:p>
        </p:txBody>
      </p:sp>
      <p:pic>
        <p:nvPicPr>
          <p:cNvPr id="10" name="Picture 3" descr="MPj04000160000[1]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49" b="17818"/>
          <a:stretch/>
        </p:blipFill>
        <p:spPr bwMode="auto">
          <a:xfrm>
            <a:off x="4648200" y="1600200"/>
            <a:ext cx="4246418" cy="453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35921" dir="2700000" algn="ctr" rotWithShape="0">
              <a:srgbClr val="CCCCCC"/>
            </a:outerShdw>
          </a:effectLst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6"/>
          <p:cNvSpPr txBox="1">
            <a:spLocks noChangeArrowheads="1"/>
          </p:cNvSpPr>
          <p:nvPr/>
        </p:nvSpPr>
        <p:spPr bwMode="auto">
          <a:xfrm>
            <a:off x="4800600" y="1676400"/>
            <a:ext cx="39624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endParaRPr lang="en-US" sz="900" b="1" i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Fire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Worm Doesn’t Die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Outer Darkness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Weeping ,                Gnashing of Teeth</a:t>
            </a: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Torment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i="1" smtClean="0">
                <a:solidFill>
                  <a:schemeClr val="bg1"/>
                </a:solidFill>
              </a:rPr>
              <a:t>Eternal Destruction</a:t>
            </a:r>
            <a:endParaRPr lang="en-US" b="1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Balance 5">
    <a:dk1>
      <a:srgbClr val="003366"/>
    </a:dk1>
    <a:lt1>
      <a:srgbClr val="FFFFFF"/>
    </a:lt1>
    <a:dk2>
      <a:srgbClr val="2B5481"/>
    </a:dk2>
    <a:lt2>
      <a:srgbClr val="E5FFFF"/>
    </a:lt2>
    <a:accent1>
      <a:srgbClr val="336699"/>
    </a:accent1>
    <a:accent2>
      <a:srgbClr val="00B000"/>
    </a:accent2>
    <a:accent3>
      <a:srgbClr val="ACB3C1"/>
    </a:accent3>
    <a:accent4>
      <a:srgbClr val="DADADA"/>
    </a:accent4>
    <a:accent5>
      <a:srgbClr val="ADB8CA"/>
    </a:accent5>
    <a:accent6>
      <a:srgbClr val="009F00"/>
    </a:accent6>
    <a:hlink>
      <a:srgbClr val="00CCFF"/>
    </a:hlink>
    <a:folHlink>
      <a:srgbClr val="B5FFFB"/>
    </a:folHlink>
  </a:clrScheme>
</a:themeOverride>
</file>

<file path=ppt/theme/themeOverride10.xml><?xml version="1.0" encoding="utf-8"?>
<a:themeOverride xmlns:a="http://schemas.openxmlformats.org/drawingml/2006/main">
  <a:clrScheme name="Balance 5">
    <a:dk1>
      <a:srgbClr val="003366"/>
    </a:dk1>
    <a:lt1>
      <a:srgbClr val="FFFFFF"/>
    </a:lt1>
    <a:dk2>
      <a:srgbClr val="2B5481"/>
    </a:dk2>
    <a:lt2>
      <a:srgbClr val="E5FFFF"/>
    </a:lt2>
    <a:accent1>
      <a:srgbClr val="336699"/>
    </a:accent1>
    <a:accent2>
      <a:srgbClr val="00B000"/>
    </a:accent2>
    <a:accent3>
      <a:srgbClr val="ACB3C1"/>
    </a:accent3>
    <a:accent4>
      <a:srgbClr val="DADADA"/>
    </a:accent4>
    <a:accent5>
      <a:srgbClr val="ADB8CA"/>
    </a:accent5>
    <a:accent6>
      <a:srgbClr val="009F00"/>
    </a:accent6>
    <a:hlink>
      <a:srgbClr val="00CCFF"/>
    </a:hlink>
    <a:folHlink>
      <a:srgbClr val="B5FFFB"/>
    </a:folHlink>
  </a:clrScheme>
</a:themeOverride>
</file>

<file path=ppt/theme/themeOverride2.xml><?xml version="1.0" encoding="utf-8"?>
<a:themeOverride xmlns:a="http://schemas.openxmlformats.org/drawingml/2006/main">
  <a:clrScheme name="Balance 5">
    <a:dk1>
      <a:srgbClr val="003366"/>
    </a:dk1>
    <a:lt1>
      <a:srgbClr val="FFFFFF"/>
    </a:lt1>
    <a:dk2>
      <a:srgbClr val="2B5481"/>
    </a:dk2>
    <a:lt2>
      <a:srgbClr val="E5FFFF"/>
    </a:lt2>
    <a:accent1>
      <a:srgbClr val="336699"/>
    </a:accent1>
    <a:accent2>
      <a:srgbClr val="00B000"/>
    </a:accent2>
    <a:accent3>
      <a:srgbClr val="ACB3C1"/>
    </a:accent3>
    <a:accent4>
      <a:srgbClr val="DADADA"/>
    </a:accent4>
    <a:accent5>
      <a:srgbClr val="ADB8CA"/>
    </a:accent5>
    <a:accent6>
      <a:srgbClr val="009F00"/>
    </a:accent6>
    <a:hlink>
      <a:srgbClr val="00CCFF"/>
    </a:hlink>
    <a:folHlink>
      <a:srgbClr val="B5FFFB"/>
    </a:folHlink>
  </a:clrScheme>
</a:themeOverride>
</file>

<file path=ppt/theme/themeOverride3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ppt/theme/themeOverride4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ppt/theme/themeOverride5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ppt/theme/themeOverride6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ppt/theme/themeOverride7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ppt/theme/themeOverride8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ppt/theme/themeOverride9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352</Words>
  <Application>Microsoft Office PowerPoint</Application>
  <PresentationFormat>On-screen Show (4:3)</PresentationFormat>
  <Paragraphs>99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Default Design</vt:lpstr>
      <vt:lpstr>Balance</vt:lpstr>
      <vt:lpstr>What Is Your Soul Worth?</vt:lpstr>
      <vt:lpstr>PowerPoint Presentation</vt:lpstr>
      <vt:lpstr>What Is Hell Like?</vt:lpstr>
      <vt:lpstr>What Is Your Soul Worth?</vt:lpstr>
      <vt:lpstr>What Is Your Soul Worth?</vt:lpstr>
      <vt:lpstr>What Is Your Soul Worth?</vt:lpstr>
      <vt:lpstr>What Is Your Soul Worth?</vt:lpstr>
      <vt:lpstr>What Is Your Soul Worth?</vt:lpstr>
      <vt:lpstr>What Is Your Soul Worth?</vt:lpstr>
      <vt:lpstr>What Is Your Soul Worth?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Your Soul Worth?</dc:title>
  <dc:creator>Heath Rogers</dc:creator>
  <cp:lastModifiedBy>Guest</cp:lastModifiedBy>
  <cp:revision>24</cp:revision>
  <dcterms:created xsi:type="dcterms:W3CDTF">2009-01-10T15:32:23Z</dcterms:created>
  <dcterms:modified xsi:type="dcterms:W3CDTF">2012-02-06T03:25:56Z</dcterms:modified>
</cp:coreProperties>
</file>