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DF0A-3093-470B-BCEC-90171D85EF14}" type="datetimeFigureOut">
              <a:rPr lang="en-US" smtClean="0"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Paul’s Claim To Be 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“Paul</a:t>
            </a:r>
            <a:r>
              <a:rPr lang="en-US" dirty="0"/>
              <a:t>, an apostle of Jesus Christ by the will of </a:t>
            </a:r>
            <a:r>
              <a:rPr lang="en-US" dirty="0" smtClean="0"/>
              <a:t>God…” (Col. 1:1).</a:t>
            </a:r>
          </a:p>
          <a:p>
            <a:endParaRPr lang="en-US" dirty="0"/>
          </a:p>
          <a:p>
            <a:r>
              <a:rPr lang="en-US" dirty="0" smtClean="0"/>
              <a:t>“Paul</a:t>
            </a:r>
            <a:r>
              <a:rPr lang="en-US" dirty="0"/>
              <a:t>, an apostle (not from men nor through man, but through Jesus Christ and God the Father who raised Him from the </a:t>
            </a:r>
            <a:r>
              <a:rPr lang="en-US" dirty="0" smtClean="0"/>
              <a:t>dead) (Gal. 1:1).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Paul’s Claim To Be 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was not one of the original twelve.</a:t>
            </a:r>
          </a:p>
          <a:p>
            <a:r>
              <a:rPr lang="en-US" dirty="0" smtClean="0"/>
              <a:t>He was “born out of due time” (1 Cor. 15:8-9).</a:t>
            </a:r>
          </a:p>
          <a:p>
            <a:r>
              <a:rPr lang="en-US" dirty="0" smtClean="0"/>
              <a:t>Lord appeared to him (Acts 26:16-18).</a:t>
            </a:r>
          </a:p>
          <a:p>
            <a:r>
              <a:rPr lang="en-US" dirty="0" smtClean="0"/>
              <a:t>Although he was made an apostle later than the others, he did not consider himself to be inferior to the other apostles in power or authority (2 Cor. 11:5).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Paul’s Claim To Be 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SzPct val="95000"/>
              <a:buFont typeface="+mj-lt"/>
              <a:buAutoNum type="arabicPeriod"/>
            </a:pPr>
            <a:r>
              <a:rPr lang="en-US" b="1" dirty="0" smtClean="0"/>
              <a:t>Saw the risen Lord </a:t>
            </a:r>
            <a:r>
              <a:rPr lang="en-US" dirty="0" smtClean="0"/>
              <a:t>- Acts 1:21-22, 1 Cor. 9:1</a:t>
            </a:r>
          </a:p>
          <a:p>
            <a:pPr marL="514350" indent="-514350">
              <a:buSzPct val="95000"/>
              <a:buFont typeface="+mj-lt"/>
              <a:buAutoNum type="arabicPeriod"/>
            </a:pPr>
            <a:r>
              <a:rPr lang="en-US" b="1" dirty="0" smtClean="0"/>
              <a:t>Was taught by the Lord </a:t>
            </a:r>
            <a:r>
              <a:rPr lang="en-US" dirty="0" smtClean="0"/>
              <a:t>- Gal. 1:11-12</a:t>
            </a:r>
          </a:p>
          <a:p>
            <a:pPr marL="514350" indent="-514350">
              <a:buSzPct val="95000"/>
              <a:buFont typeface="+mj-lt"/>
              <a:buAutoNum type="arabicPeriod"/>
            </a:pPr>
            <a:r>
              <a:rPr lang="en-US" b="1" dirty="0" smtClean="0"/>
              <a:t>Possessed power held only by an apostle </a:t>
            </a:r>
            <a:r>
              <a:rPr lang="en-US" dirty="0" smtClean="0"/>
              <a:t>-  Acts 8:18, Rom. 1:11, 2 Tim. 1:6</a:t>
            </a:r>
          </a:p>
          <a:p>
            <a:pPr marL="514350" indent="-514350">
              <a:buSzPct val="95000"/>
              <a:buFont typeface="+mj-lt"/>
              <a:buAutoNum type="arabicPeriod"/>
            </a:pPr>
            <a:r>
              <a:rPr lang="en-US" b="1" dirty="0" smtClean="0"/>
              <a:t>Did the works of an apostle </a:t>
            </a:r>
            <a:r>
              <a:rPr lang="en-US" dirty="0" smtClean="0"/>
              <a:t>- 1 Cor. 9:1-2,               2 Cor. 12:12</a:t>
            </a:r>
          </a:p>
          <a:p>
            <a:pPr marL="514350" indent="-514350">
              <a:buSzPct val="95000"/>
              <a:buFont typeface="+mj-lt"/>
              <a:buAutoNum type="arabicPeriod"/>
            </a:pPr>
            <a:r>
              <a:rPr lang="en-US" b="1" dirty="0" smtClean="0"/>
              <a:t>Was</a:t>
            </a:r>
            <a:r>
              <a:rPr lang="en-US" dirty="0" smtClean="0"/>
              <a:t> </a:t>
            </a:r>
            <a:r>
              <a:rPr lang="en-US" b="1" dirty="0" smtClean="0"/>
              <a:t>humble</a:t>
            </a:r>
            <a:r>
              <a:rPr lang="en-US" dirty="0" smtClean="0"/>
              <a:t> - 2 Cor. 12:11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Paul’s Claim To Be 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other apostles accepted Paul as an apostle </a:t>
            </a:r>
            <a:r>
              <a:rPr lang="en-US" dirty="0" smtClean="0"/>
              <a:t>- Gal. 2:7-9, 2 Peter 3:15-16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Letters Written By 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receive a letter from an apostle was as if one had received a letter from Christ Himself. </a:t>
            </a:r>
          </a:p>
          <a:p>
            <a:r>
              <a:rPr lang="en-US" dirty="0" smtClean="0"/>
              <a:t>As an ambassador of Christ, Paul was speaking by His authority and was delivering the commandments of the Lord (1 Cor. 14:37). </a:t>
            </a:r>
          </a:p>
          <a:p>
            <a:endParaRPr lang="en-US" sz="1200" dirty="0" smtClean="0"/>
          </a:p>
          <a:p>
            <a:r>
              <a:rPr lang="en-US" dirty="0" smtClean="0"/>
              <a:t>When we read Paul’s epistles, we must acknowledge them as authoritative Scripture (2 Peter 3:15-16).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Colossians 1:1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b="1" i="1" dirty="0" smtClean="0"/>
              <a:t>“Paul, An Apostle of Jesus Christ”</a:t>
            </a:r>
            <a:endParaRPr lang="en-US" sz="4200" b="1" i="1" dirty="0"/>
          </a:p>
        </p:txBody>
      </p:sp>
    </p:spTree>
    <p:extLst>
      <p:ext uri="{BB962C8B-B14F-4D97-AF65-F5344CB8AC3E}">
        <p14:creationId xmlns:p14="http://schemas.microsoft.com/office/powerpoint/2010/main" val="33707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Introduction to Colossians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name of the writer.</a:t>
            </a:r>
          </a:p>
          <a:p>
            <a:r>
              <a:rPr lang="en-US" dirty="0" smtClean="0"/>
              <a:t>The recipients of the letter.</a:t>
            </a:r>
          </a:p>
          <a:p>
            <a:r>
              <a:rPr lang="en-US" dirty="0" smtClean="0"/>
              <a:t>A greeting: “Grace and Peace”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An Apostle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“one sent forth”</a:t>
            </a:r>
          </a:p>
          <a:p>
            <a:r>
              <a:rPr lang="en-US" dirty="0" smtClean="0"/>
              <a:t>“one sent with a special message or commission”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Their Mission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initial spread of the gospel </a:t>
            </a:r>
            <a:r>
              <a:rPr lang="en-US" dirty="0" smtClean="0"/>
              <a:t>-                      Matt. 28:18-20, Mark 16:15-16</a:t>
            </a:r>
          </a:p>
          <a:p>
            <a:r>
              <a:rPr lang="en-US" b="1" dirty="0" smtClean="0"/>
              <a:t>Bearing witness of Christ to the world, specifically of His resurrection </a:t>
            </a:r>
            <a:r>
              <a:rPr lang="en-US" dirty="0" smtClean="0"/>
              <a:t>- Acts 1:8, 2:32</a:t>
            </a:r>
          </a:p>
          <a:p>
            <a:r>
              <a:rPr lang="en-US" b="1" dirty="0" smtClean="0"/>
              <a:t>Establishing the church </a:t>
            </a:r>
            <a:r>
              <a:rPr lang="en-US" dirty="0" smtClean="0"/>
              <a:t>- Eph. 2:19-22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Their Empowerment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special measure of the Holy Spirit guiding them into all truth, revealing the things given by Christ, and reminding them of things He had taught them.</a:t>
            </a:r>
          </a:p>
          <a:p>
            <a:r>
              <a:rPr lang="en-US" dirty="0" smtClean="0"/>
              <a:t>John 14:26, 15:26, 16:12-14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Their Authority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apostles were given authority as the executors of the Lord’s will and testament. </a:t>
            </a:r>
          </a:p>
          <a:p>
            <a:r>
              <a:rPr lang="en-US" dirty="0" smtClean="0"/>
              <a:t>Matthew 16:18-19, 18:18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Ambassadors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Corinthians 5:20</a:t>
            </a:r>
          </a:p>
          <a:p>
            <a:r>
              <a:rPr lang="en-US" dirty="0" smtClean="0"/>
              <a:t>An ambassador is a representative, one who speaks on behalf of another.</a:t>
            </a:r>
          </a:p>
        </p:txBody>
      </p:sp>
    </p:spTree>
    <p:extLst>
      <p:ext uri="{BB962C8B-B14F-4D97-AF65-F5344CB8AC3E}">
        <p14:creationId xmlns:p14="http://schemas.microsoft.com/office/powerpoint/2010/main" val="2569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Ambassadors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Corinthians 5:20</a:t>
            </a:r>
          </a:p>
          <a:p>
            <a:r>
              <a:rPr lang="en-US" dirty="0" smtClean="0"/>
              <a:t>An ambassador is a representative, one who speaks on behalf of another.</a:t>
            </a:r>
          </a:p>
          <a:p>
            <a:endParaRPr lang="en-US" dirty="0"/>
          </a:p>
          <a:p>
            <a:r>
              <a:rPr lang="en-US" dirty="0" smtClean="0"/>
              <a:t>The apostles were ambassadors of Christ, authorized and empowered to speak and act on His behalf.</a:t>
            </a:r>
          </a:p>
          <a:p>
            <a:r>
              <a:rPr lang="en-US" dirty="0" smtClean="0"/>
              <a:t>No man today has this right or authority.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500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Civic</vt:lpstr>
      <vt:lpstr>Office Theme</vt:lpstr>
      <vt:lpstr>PowerPoint Presentation</vt:lpstr>
      <vt:lpstr>“Paul, An Apostle of Jesus Christ”</vt:lpstr>
      <vt:lpstr>Introduction to Colossians</vt:lpstr>
      <vt:lpstr>An Apostle</vt:lpstr>
      <vt:lpstr>Their Mission</vt:lpstr>
      <vt:lpstr>Their Empowerment</vt:lpstr>
      <vt:lpstr>Their Authority</vt:lpstr>
      <vt:lpstr>Ambassadors</vt:lpstr>
      <vt:lpstr>Ambassadors</vt:lpstr>
      <vt:lpstr>Paul’s Claim To Be An Apostle</vt:lpstr>
      <vt:lpstr>Paul’s Claim To Be An Apostle</vt:lpstr>
      <vt:lpstr>Paul’s Claim To Be An Apostle</vt:lpstr>
      <vt:lpstr>Paul’s Claim To Be An Apostle</vt:lpstr>
      <vt:lpstr>Letters Written By An Apostle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“Paul, An Apostle of Jesus Christ”</dc:title>
  <dc:creator>Heath</dc:creator>
  <cp:lastModifiedBy>Guest</cp:lastModifiedBy>
  <cp:revision>9</cp:revision>
  <dcterms:created xsi:type="dcterms:W3CDTF">2012-01-14T18:12:16Z</dcterms:created>
  <dcterms:modified xsi:type="dcterms:W3CDTF">2012-01-16T01:03:43Z</dcterms:modified>
</cp:coreProperties>
</file>